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4"/>
  </p:sldMasterIdLst>
  <p:notesMasterIdLst>
    <p:notesMasterId r:id="rId18"/>
  </p:notesMasterIdLst>
  <p:handoutMasterIdLst>
    <p:handoutMasterId r:id="rId19"/>
  </p:handoutMasterIdLst>
  <p:sldIdLst>
    <p:sldId id="278" r:id="rId5"/>
    <p:sldId id="406" r:id="rId6"/>
    <p:sldId id="408" r:id="rId7"/>
    <p:sldId id="407" r:id="rId8"/>
    <p:sldId id="409" r:id="rId9"/>
    <p:sldId id="410" r:id="rId10"/>
    <p:sldId id="411" r:id="rId11"/>
    <p:sldId id="412" r:id="rId12"/>
    <p:sldId id="415" r:id="rId13"/>
    <p:sldId id="416" r:id="rId14"/>
    <p:sldId id="417" r:id="rId15"/>
    <p:sldId id="418" r:id="rId16"/>
    <p:sldId id="386" r:id="rId17"/>
  </p:sldIdLst>
  <p:sldSz cx="9144000" cy="5143500" type="screen16x9"/>
  <p:notesSz cx="6797675" cy="9926638"/>
  <p:defaultTextStyle>
    <a:defPPr>
      <a:defRPr lang="en-US"/>
    </a:defPPr>
    <a:lvl1pPr marL="0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831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663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494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326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157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6989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399820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2651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0033"/>
    <a:srgbClr val="E2F1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65" autoAdjust="0"/>
    <p:restoredTop sz="94664"/>
  </p:normalViewPr>
  <p:slideViewPr>
    <p:cSldViewPr snapToGrid="0">
      <p:cViewPr varScale="1">
        <p:scale>
          <a:sx n="150" d="100"/>
          <a:sy n="150" d="100"/>
        </p:scale>
        <p:origin x="288" y="10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>
            <a:extLst>
              <a:ext uri="{FF2B5EF4-FFF2-40B4-BE49-F238E27FC236}">
                <a16:creationId xmlns:a16="http://schemas.microsoft.com/office/drawing/2014/main" id="{8194B24C-4654-4061-BEDC-54F817DB01E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FD66210F-4E05-482E-AA0D-16E430744B3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261748-5A7A-4101-AF23-1FA90120FF2B}" type="datetimeFigureOut">
              <a:rPr lang="en-GB" smtClean="0"/>
              <a:t>20/01/2022</a:t>
            </a:fld>
            <a:endParaRPr lang="en-GB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8B2835CD-49F4-4FEE-BB85-6CACD7C8272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81927D14-397C-42CF-B63C-39A87B46D01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1A9312-2247-4CA5-9310-F536BE65C28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840415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FFBDD7-A652-3445-A411-AC6297B6EDB0}" type="datetimeFigureOut">
              <a:rPr lang="en-US"/>
              <a:t>1/20/2022</a:t>
            </a:fld>
            <a:endParaRPr lang="nl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AE5163-76D6-0846-B4A7-CD6FB6DB9683}" type="slidenum">
              <a:r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179717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66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831" algn="l" defTabSz="68566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663" algn="l" defTabSz="68566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494" algn="l" defTabSz="68566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326" algn="l" defTabSz="68566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157" algn="l" defTabSz="68566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6989" algn="l" defTabSz="68566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399820" algn="l" defTabSz="68566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2651" algn="l" defTabSz="68566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AAB4C103-5469-954E-8BF5-7BFB409CA96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609" y="0"/>
            <a:ext cx="9141371" cy="51435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7393A3C-B6F0-1E48-9E2D-73D185B10513}"/>
              </a:ext>
            </a:extLst>
          </p:cNvPr>
          <p:cNvSpPr>
            <a:spLocks noChangeAspect="1"/>
          </p:cNvSpPr>
          <p:nvPr userDrawn="1"/>
        </p:nvSpPr>
        <p:spPr>
          <a:xfrm>
            <a:off x="297000" y="907060"/>
            <a:ext cx="7875450" cy="1710351"/>
          </a:xfrm>
          <a:prstGeom prst="rect">
            <a:avLst/>
          </a:prstGeom>
          <a:solidFill>
            <a:schemeClr val="accent3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675" noProof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73000" y="1077914"/>
            <a:ext cx="7089900" cy="1099852"/>
          </a:xfrm>
        </p:spPr>
        <p:txBody>
          <a:bodyPr anchor="t" anchorCtr="0"/>
          <a:lstStyle>
            <a:lvl1pPr algn="l">
              <a:lnSpc>
                <a:spcPts val="3800"/>
              </a:lnSpc>
              <a:defRPr sz="3800" b="0" i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GB" noProof="0"/>
              <a:t>Title </a:t>
            </a:r>
            <a:br>
              <a:rPr lang="en-GB" noProof="0"/>
            </a:br>
            <a:r>
              <a:rPr lang="en-GB" noProof="0"/>
              <a:t>up to two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72999" y="2177765"/>
            <a:ext cx="7089901" cy="300554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342831" indent="0" algn="ctr">
              <a:buNone/>
              <a:defRPr sz="1500"/>
            </a:lvl2pPr>
            <a:lvl3pPr marL="685663" indent="0" algn="ctr">
              <a:buNone/>
              <a:defRPr sz="1350"/>
            </a:lvl3pPr>
            <a:lvl4pPr marL="1028494" indent="0" algn="ctr">
              <a:buNone/>
              <a:defRPr sz="1200"/>
            </a:lvl4pPr>
            <a:lvl5pPr marL="1371326" indent="0" algn="ctr">
              <a:buNone/>
              <a:defRPr sz="1200"/>
            </a:lvl5pPr>
            <a:lvl6pPr marL="1714157" indent="0" algn="ctr">
              <a:buNone/>
              <a:defRPr sz="1200"/>
            </a:lvl6pPr>
            <a:lvl7pPr marL="2056989" indent="0" algn="ctr">
              <a:buNone/>
              <a:defRPr sz="1200"/>
            </a:lvl7pPr>
            <a:lvl8pPr marL="2399820" indent="0" algn="ctr">
              <a:buNone/>
              <a:defRPr sz="1200"/>
            </a:lvl8pPr>
            <a:lvl9pPr marL="2742651" indent="0" algn="ctr">
              <a:buNone/>
              <a:defRPr sz="1200"/>
            </a:lvl9pPr>
          </a:lstStyle>
          <a:p>
            <a:r>
              <a:rPr lang="en-GB" noProof="0"/>
              <a:t>Subtitle and/or name of speaker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958A2E0-8A63-2249-89B5-C60ED3ED77B9}"/>
              </a:ext>
            </a:extLst>
          </p:cNvPr>
          <p:cNvSpPr/>
          <p:nvPr userDrawn="1"/>
        </p:nvSpPr>
        <p:spPr>
          <a:xfrm>
            <a:off x="0" y="606506"/>
            <a:ext cx="603000" cy="60290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endParaRPr lang="en-GB" sz="675" noProof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222CB80-7A90-0547-92AF-12750012BAE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" y="681119"/>
            <a:ext cx="603000" cy="1165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FontTx/>
              <a:buNone/>
              <a:defRPr sz="65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134973" indent="0" algn="ctr">
              <a:buFontTx/>
              <a:buNone/>
              <a:defRPr/>
            </a:lvl2pPr>
            <a:lvl3pPr marL="269946" indent="0" algn="ctr">
              <a:buFontTx/>
              <a:buNone/>
              <a:defRPr/>
            </a:lvl3pPr>
            <a:lvl4pPr marL="404919" indent="0" algn="ctr">
              <a:buFontTx/>
              <a:buNone/>
              <a:defRPr/>
            </a:lvl4pPr>
            <a:lvl5pPr marL="539892" indent="0" algn="ctr">
              <a:buFontTx/>
              <a:buNone/>
              <a:defRPr/>
            </a:lvl5pPr>
          </a:lstStyle>
          <a:p>
            <a:pPr lvl="0"/>
            <a:r>
              <a:rPr lang="en-GB" noProof="0"/>
              <a:t>Day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FB3A0C97-7C26-A04B-B69A-B31E879D20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" y="797630"/>
            <a:ext cx="603000" cy="1666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FontTx/>
              <a:buNone/>
              <a:defRPr sz="120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134973" indent="0" algn="ctr">
              <a:buFontTx/>
              <a:buNone/>
              <a:defRPr/>
            </a:lvl2pPr>
            <a:lvl3pPr marL="269946" indent="0" algn="ctr">
              <a:buFontTx/>
              <a:buNone/>
              <a:defRPr/>
            </a:lvl3pPr>
            <a:lvl4pPr marL="404919" indent="0" algn="ctr">
              <a:buFontTx/>
              <a:buNone/>
              <a:defRPr/>
            </a:lvl4pPr>
            <a:lvl5pPr marL="539892" indent="0" algn="ctr">
              <a:buFontTx/>
              <a:buNone/>
              <a:defRPr/>
            </a:lvl5pPr>
          </a:lstStyle>
          <a:p>
            <a:pPr lvl="0"/>
            <a:r>
              <a:rPr lang="en-GB" noProof="0"/>
              <a:t>0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B7DA81C1-B4EC-E848-8ABA-B10E92BC895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0" y="964255"/>
            <a:ext cx="603000" cy="24515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FontTx/>
              <a:buNone/>
              <a:defRPr sz="65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134973" indent="0" algn="ctr">
              <a:buFontTx/>
              <a:buNone/>
              <a:defRPr/>
            </a:lvl2pPr>
            <a:lvl3pPr marL="269946" indent="0" algn="ctr">
              <a:buFontTx/>
              <a:buNone/>
              <a:defRPr/>
            </a:lvl3pPr>
            <a:lvl4pPr marL="404919" indent="0" algn="ctr">
              <a:buFontTx/>
              <a:buNone/>
              <a:defRPr/>
            </a:lvl4pPr>
            <a:lvl5pPr marL="539892" indent="0" algn="ctr">
              <a:buFontTx/>
              <a:buNone/>
              <a:defRPr/>
            </a:lvl5pPr>
          </a:lstStyle>
          <a:p>
            <a:pPr lvl="0"/>
            <a:r>
              <a:rPr lang="en-GB" noProof="0"/>
              <a:t>Month</a:t>
            </a:r>
            <a:br>
              <a:rPr lang="en-GB" noProof="0"/>
            </a:br>
            <a:r>
              <a:rPr lang="en-GB" noProof="0"/>
              <a:t>Year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59A7FAD5-1828-0848-8D63-A661E2CF56D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18450" y="4739979"/>
            <a:ext cx="1003678" cy="324145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A256CAB5-E399-6F4E-B8E7-5B247BC90B9F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908800" y="4571992"/>
            <a:ext cx="1294295" cy="53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6472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with image">
    <p:bg>
      <p:bgPr>
        <a:solidFill>
          <a:srgbClr val="E2F1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25B5A68A-9A48-0C46-91C7-C3832C2BA3B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29" y="0"/>
            <a:ext cx="9141372" cy="51435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249B4CB-FF61-9949-9B6C-2C1DB8CC14D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29" y="0"/>
            <a:ext cx="9141372" cy="5143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A3BDD07-4A36-8844-9A21-E5EE3049A8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9987" y="18199"/>
            <a:ext cx="7002463" cy="818910"/>
          </a:xfrm>
        </p:spPr>
        <p:txBody>
          <a:bodyPr/>
          <a:lstStyle/>
          <a:p>
            <a:r>
              <a:rPr lang="en-GB" noProof="0"/>
              <a:t>Title one line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DFE607D-AAFB-2040-9849-BDE26B942BB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1169989" y="1484484"/>
            <a:ext cx="7002462" cy="3031256"/>
          </a:xfrm>
        </p:spPr>
        <p:txBody>
          <a:bodyPr/>
          <a:lstStyle/>
          <a:p>
            <a:pPr lvl="0"/>
            <a:r>
              <a:rPr lang="en-GB" noProof="0"/>
              <a:t>Text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8B5BBBC-48DE-D445-8E65-4EA81EBCA951}"/>
              </a:ext>
            </a:extLst>
          </p:cNvPr>
          <p:cNvCxnSpPr>
            <a:cxnSpLocks/>
          </p:cNvCxnSpPr>
          <p:nvPr userDrawn="1"/>
        </p:nvCxnSpPr>
        <p:spPr>
          <a:xfrm>
            <a:off x="1169988" y="899861"/>
            <a:ext cx="7974013" cy="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100000"/>
                  </a:schemeClr>
                </a:gs>
                <a:gs pos="90000">
                  <a:schemeClr val="accent1">
                    <a:lumMod val="100000"/>
                  </a:schemeClr>
                </a:gs>
                <a:gs pos="100000">
                  <a:schemeClr val="accent1">
                    <a:alpha val="0"/>
                    <a:lumMod val="10000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8">
            <a:extLst>
              <a:ext uri="{FF2B5EF4-FFF2-40B4-BE49-F238E27FC236}">
                <a16:creationId xmlns:a16="http://schemas.microsoft.com/office/drawing/2014/main" id="{66536085-4539-9342-8D37-26A7E300D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3926" y="4713037"/>
            <a:ext cx="1051466" cy="278202"/>
          </a:xfrm>
          <a:prstGeom prst="rect">
            <a:avLst/>
          </a:prstGeom>
        </p:spPr>
        <p:txBody>
          <a:bodyPr/>
          <a:lstStyle>
            <a:lvl1pPr algn="l">
              <a:defRPr sz="1800"/>
            </a:lvl1pPr>
          </a:lstStyle>
          <a:p>
            <a:fld id="{993221B0-C4CD-1546-9E62-A4249094014D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DAEC25D0-2934-914F-8E24-94717EA2ADF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69989" y="1077747"/>
            <a:ext cx="7002464" cy="406737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2400" b="0">
                <a:solidFill>
                  <a:schemeClr val="tx2"/>
                </a:solidFill>
                <a:latin typeface="+mj-lt"/>
              </a:defRPr>
            </a:lvl1pPr>
            <a:lvl2pPr marL="134973" indent="0">
              <a:lnSpc>
                <a:spcPct val="100000"/>
              </a:lnSpc>
              <a:buNone/>
              <a:defRPr sz="2000"/>
            </a:lvl2pPr>
            <a:lvl3pPr marL="269946" indent="0">
              <a:lnSpc>
                <a:spcPct val="100000"/>
              </a:lnSpc>
              <a:buNone/>
              <a:defRPr sz="2000"/>
            </a:lvl3pPr>
            <a:lvl4pPr marL="404919" indent="0">
              <a:lnSpc>
                <a:spcPct val="100000"/>
              </a:lnSpc>
              <a:buNone/>
              <a:defRPr sz="2000"/>
            </a:lvl4pPr>
            <a:lvl5pPr marL="539892" indent="0">
              <a:lnSpc>
                <a:spcPct val="100000"/>
              </a:lnSpc>
              <a:buNone/>
              <a:defRPr sz="2000"/>
            </a:lvl5pPr>
          </a:lstStyle>
          <a:p>
            <a:pPr lvl="0"/>
            <a:r>
              <a:rPr lang="en-GB" noProof="0"/>
              <a:t>Subtitle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52DB29F2-D6D0-4B49-9FA3-1A9AE38AB40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18450" y="4739979"/>
            <a:ext cx="1003678" cy="324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4114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images">
    <p:bg>
      <p:bgPr>
        <a:solidFill>
          <a:srgbClr val="E2F1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F95F6850-D164-254A-8860-8A551BA9441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28" y="0"/>
            <a:ext cx="9141372" cy="514350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BE0B0A0E-432C-E84D-A6C3-15684529DA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9989" y="18200"/>
            <a:ext cx="7002462" cy="818910"/>
          </a:xfrm>
        </p:spPr>
        <p:txBody>
          <a:bodyPr/>
          <a:lstStyle/>
          <a:p>
            <a:r>
              <a:rPr lang="en-GB" noProof="0"/>
              <a:t>Title one line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F4860E1-64F3-7E48-AA60-BB896487396F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1170000" y="1077746"/>
            <a:ext cx="3402000" cy="3437994"/>
          </a:xfrm>
        </p:spPr>
        <p:txBody>
          <a:bodyPr/>
          <a:lstStyle/>
          <a:p>
            <a:pPr lvl="0"/>
            <a:r>
              <a:rPr lang="en-GB" noProof="0"/>
              <a:t>Text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248606-2954-9F46-8105-2E84A6CBB096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4752582" y="1082227"/>
            <a:ext cx="3419868" cy="3437994"/>
          </a:xfrm>
        </p:spPr>
        <p:txBody>
          <a:bodyPr/>
          <a:lstStyle/>
          <a:p>
            <a:pPr lvl="0"/>
            <a:r>
              <a:rPr lang="en-GB" noProof="0"/>
              <a:t>Text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4920172-B76C-5A46-A28E-06AEF38BC383}"/>
              </a:ext>
            </a:extLst>
          </p:cNvPr>
          <p:cNvCxnSpPr>
            <a:cxnSpLocks/>
          </p:cNvCxnSpPr>
          <p:nvPr userDrawn="1"/>
        </p:nvCxnSpPr>
        <p:spPr>
          <a:xfrm>
            <a:off x="1169988" y="899861"/>
            <a:ext cx="7974013" cy="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100000"/>
                  </a:schemeClr>
                </a:gs>
                <a:gs pos="90000">
                  <a:schemeClr val="accent1">
                    <a:lumMod val="100000"/>
                  </a:schemeClr>
                </a:gs>
                <a:gs pos="100000">
                  <a:schemeClr val="accent1">
                    <a:alpha val="0"/>
                    <a:lumMod val="10000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8">
            <a:extLst>
              <a:ext uri="{FF2B5EF4-FFF2-40B4-BE49-F238E27FC236}">
                <a16:creationId xmlns:a16="http://schemas.microsoft.com/office/drawing/2014/main" id="{66536085-4539-9342-8D37-26A7E300D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3926" y="4713037"/>
            <a:ext cx="1051466" cy="278202"/>
          </a:xfrm>
          <a:prstGeom prst="rect">
            <a:avLst/>
          </a:prstGeom>
        </p:spPr>
        <p:txBody>
          <a:bodyPr/>
          <a:lstStyle>
            <a:lvl1pPr algn="l">
              <a:defRPr sz="1800"/>
            </a:lvl1pPr>
          </a:lstStyle>
          <a:p>
            <a:fld id="{993221B0-C4CD-1546-9E62-A4249094014D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CB2FAEF3-C7E5-D74A-81E3-E0667924955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18450" y="4739979"/>
            <a:ext cx="1003678" cy="324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6005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with images">
    <p:bg>
      <p:bgPr>
        <a:solidFill>
          <a:srgbClr val="E2F1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894DD4A-E7E6-894A-B2D9-916BA6F7F52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28" y="0"/>
            <a:ext cx="9141372" cy="5143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A3BDD07-4A36-8844-9A21-E5EE3049A8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9987" y="18199"/>
            <a:ext cx="7002463" cy="818910"/>
          </a:xfrm>
        </p:spPr>
        <p:txBody>
          <a:bodyPr/>
          <a:lstStyle>
            <a:lvl1pPr>
              <a:defRPr sz="3800"/>
            </a:lvl1pPr>
          </a:lstStyle>
          <a:p>
            <a:r>
              <a:rPr lang="en-GB" noProof="0"/>
              <a:t>Title one line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DFE607D-AAFB-2040-9849-BDE26B942BB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1169988" y="1484484"/>
            <a:ext cx="3402013" cy="3031256"/>
          </a:xfrm>
        </p:spPr>
        <p:txBody>
          <a:bodyPr/>
          <a:lstStyle/>
          <a:p>
            <a:pPr lvl="0"/>
            <a:r>
              <a:rPr lang="en-GB" noProof="0"/>
              <a:t>Text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FC1C21E-5DEB-2142-BD20-E336637C0EB9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4751388" y="1484484"/>
            <a:ext cx="3420269" cy="3031256"/>
          </a:xfrm>
        </p:spPr>
        <p:txBody>
          <a:bodyPr/>
          <a:lstStyle/>
          <a:p>
            <a:pPr lvl="0"/>
            <a:r>
              <a:rPr lang="en-GB" noProof="0"/>
              <a:t>Text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CFACFB4-7665-FA4B-83A4-18C18AAF7A4B}"/>
              </a:ext>
            </a:extLst>
          </p:cNvPr>
          <p:cNvCxnSpPr>
            <a:cxnSpLocks/>
          </p:cNvCxnSpPr>
          <p:nvPr userDrawn="1"/>
        </p:nvCxnSpPr>
        <p:spPr>
          <a:xfrm>
            <a:off x="1169988" y="899861"/>
            <a:ext cx="7974013" cy="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100000"/>
                  </a:schemeClr>
                </a:gs>
                <a:gs pos="90000">
                  <a:schemeClr val="accent1">
                    <a:lumMod val="100000"/>
                  </a:schemeClr>
                </a:gs>
                <a:gs pos="100000">
                  <a:schemeClr val="accent1">
                    <a:alpha val="0"/>
                    <a:lumMod val="10000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Slide Number Placeholder 8">
            <a:extLst>
              <a:ext uri="{FF2B5EF4-FFF2-40B4-BE49-F238E27FC236}">
                <a16:creationId xmlns:a16="http://schemas.microsoft.com/office/drawing/2014/main" id="{66536085-4539-9342-8D37-26A7E300D0CB}"/>
              </a:ext>
            </a:extLst>
          </p:cNvPr>
          <p:cNvSpPr txBox="1">
            <a:spLocks/>
          </p:cNvSpPr>
          <p:nvPr userDrawn="1"/>
        </p:nvSpPr>
        <p:spPr>
          <a:xfrm>
            <a:off x="1083926" y="4713037"/>
            <a:ext cx="1051466" cy="27820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685663" rtl="0" eaLnBrk="1" latinLnBrk="0" hangingPunct="1">
              <a:defRPr sz="1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42831" algn="l" defTabSz="68566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663" algn="l" defTabSz="68566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494" algn="l" defTabSz="68566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326" algn="l" defTabSz="68566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157" algn="l" defTabSz="68566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6989" algn="l" defTabSz="68566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99820" algn="l" defTabSz="68566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651" algn="l" defTabSz="68566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93221B0-C4CD-1546-9E62-A4249094014D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DAEC25D0-2934-914F-8E24-94717EA2ADF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69989" y="1077747"/>
            <a:ext cx="7002464" cy="406737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+mj-lt"/>
              </a:defRPr>
            </a:lvl1pPr>
            <a:lvl2pPr marL="134973" indent="0">
              <a:lnSpc>
                <a:spcPct val="100000"/>
              </a:lnSpc>
              <a:buNone/>
              <a:defRPr sz="2000"/>
            </a:lvl2pPr>
            <a:lvl3pPr marL="269946" indent="0">
              <a:lnSpc>
                <a:spcPct val="100000"/>
              </a:lnSpc>
              <a:buNone/>
              <a:defRPr sz="2000"/>
            </a:lvl3pPr>
            <a:lvl4pPr marL="404919" indent="0">
              <a:lnSpc>
                <a:spcPct val="100000"/>
              </a:lnSpc>
              <a:buNone/>
              <a:defRPr sz="2000"/>
            </a:lvl4pPr>
            <a:lvl5pPr marL="539892" indent="0">
              <a:lnSpc>
                <a:spcPct val="100000"/>
              </a:lnSpc>
              <a:buNone/>
              <a:defRPr sz="2000"/>
            </a:lvl5pPr>
          </a:lstStyle>
          <a:p>
            <a:pPr lvl="0"/>
            <a:r>
              <a:rPr lang="en-GB" noProof="0"/>
              <a:t>Subtitle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F107A49A-6505-FD45-9462-9874924C155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18450" y="4739979"/>
            <a:ext cx="1003678" cy="324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0638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ima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07EBFCD3-97D1-F848-9EEF-F9935718C6B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628" y="0"/>
            <a:ext cx="9141372" cy="5143500"/>
          </a:xfrm>
          <a:prstGeom prst="rect">
            <a:avLst/>
          </a:prstGeom>
        </p:spPr>
      </p:pic>
      <p:sp>
        <p:nvSpPr>
          <p:cNvPr id="6" name="Slide Number Placeholder 8">
            <a:extLst>
              <a:ext uri="{FF2B5EF4-FFF2-40B4-BE49-F238E27FC236}">
                <a16:creationId xmlns:a16="http://schemas.microsoft.com/office/drawing/2014/main" id="{66536085-4539-9342-8D37-26A7E300D0CB}"/>
              </a:ext>
            </a:extLst>
          </p:cNvPr>
          <p:cNvSpPr txBox="1">
            <a:spLocks/>
          </p:cNvSpPr>
          <p:nvPr userDrawn="1"/>
        </p:nvSpPr>
        <p:spPr>
          <a:xfrm>
            <a:off x="1083926" y="4713037"/>
            <a:ext cx="1051466" cy="27820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685663" rtl="0" eaLnBrk="1" latinLnBrk="0" hangingPunct="1">
              <a:defRPr sz="1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42831" algn="l" defTabSz="68566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663" algn="l" defTabSz="68566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494" algn="l" defTabSz="68566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326" algn="l" defTabSz="68566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157" algn="l" defTabSz="68566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6989" algn="l" defTabSz="68566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99820" algn="l" defTabSz="68566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651" algn="l" defTabSz="68566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93221B0-C4CD-1546-9E62-A4249094014D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5543C3D-F5E7-8C42-B602-4A4CD98400B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18450" y="4739979"/>
            <a:ext cx="1003678" cy="324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1273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ilt Environm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F888F0B0-85B3-0A49-B025-9CF0C95DCB2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18450" y="4739979"/>
            <a:ext cx="1003678" cy="324145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53A1AC8F-1519-604F-86FE-850F96AEE3A2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08800" y="4571992"/>
            <a:ext cx="1294295" cy="53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16337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ilit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CA58C9EE-77A6-1643-A593-69C3F77002D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18450" y="4739979"/>
            <a:ext cx="1003678" cy="324145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63C89A3F-6F76-5943-8B6B-24E593BF8EB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08800" y="4571992"/>
            <a:ext cx="1294295" cy="53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9606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m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A3796EA1-954C-B943-91F5-6513BE9F79A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18450" y="4739979"/>
            <a:ext cx="1003678" cy="324145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75C64919-5BBE-4F4E-9E71-A2CC78F4CCF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08800" y="4571992"/>
            <a:ext cx="1294295" cy="53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11809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te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70361675-C609-F54E-B9F6-9DF359DC4F1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18450" y="4739979"/>
            <a:ext cx="1003678" cy="324145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2BA26B0F-DA60-D84A-BF74-8D64B2FFF8C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08800" y="4571992"/>
            <a:ext cx="1294295" cy="53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67341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isure &amp; Event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BC64EACD-4EE2-7F4A-8E76-313A123FC0F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18450" y="4739979"/>
            <a:ext cx="1003678" cy="324145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FFA87760-CC5D-BA43-917F-0EB79C18A88C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08800" y="4571992"/>
            <a:ext cx="1294295" cy="53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08412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istic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5672CEE6-F2AF-064E-B2C8-45F0CBD80F3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18450" y="4739979"/>
            <a:ext cx="1003678" cy="324145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5BDCB2BF-9EE2-954D-BA3A-8E2DDCFD3A81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08800" y="4571992"/>
            <a:ext cx="1294295" cy="53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6080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1FB2D3C-9153-3240-A716-8FB099FA7B1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609" y="0"/>
            <a:ext cx="9141371" cy="51435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7393A3C-B6F0-1E48-9E2D-73D185B10513}"/>
              </a:ext>
            </a:extLst>
          </p:cNvPr>
          <p:cNvSpPr>
            <a:spLocks noChangeAspect="1"/>
          </p:cNvSpPr>
          <p:nvPr userDrawn="1"/>
        </p:nvSpPr>
        <p:spPr>
          <a:xfrm>
            <a:off x="297000" y="2354641"/>
            <a:ext cx="7875450" cy="1710351"/>
          </a:xfrm>
          <a:prstGeom prst="rect">
            <a:avLst/>
          </a:prstGeom>
          <a:solidFill>
            <a:schemeClr val="accent3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675" noProof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72999" y="2530930"/>
            <a:ext cx="7068129" cy="1094416"/>
          </a:xfrm>
        </p:spPr>
        <p:txBody>
          <a:bodyPr anchor="t" anchorCtr="0"/>
          <a:lstStyle>
            <a:lvl1pPr algn="l">
              <a:lnSpc>
                <a:spcPts val="3800"/>
              </a:lnSpc>
              <a:defRPr sz="3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GB" noProof="0"/>
              <a:t>Title</a:t>
            </a:r>
            <a:br>
              <a:rPr lang="en-GB" noProof="0"/>
            </a:br>
            <a:r>
              <a:rPr lang="en-GB" noProof="0"/>
              <a:t>up to two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73000" y="3625345"/>
            <a:ext cx="7068128" cy="300554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342831" indent="0" algn="ctr">
              <a:buNone/>
              <a:defRPr sz="1500"/>
            </a:lvl2pPr>
            <a:lvl3pPr marL="685663" indent="0" algn="ctr">
              <a:buNone/>
              <a:defRPr sz="1350"/>
            </a:lvl3pPr>
            <a:lvl4pPr marL="1028494" indent="0" algn="ctr">
              <a:buNone/>
              <a:defRPr sz="1200"/>
            </a:lvl4pPr>
            <a:lvl5pPr marL="1371326" indent="0" algn="ctr">
              <a:buNone/>
              <a:defRPr sz="1200"/>
            </a:lvl5pPr>
            <a:lvl6pPr marL="1714157" indent="0" algn="ctr">
              <a:buNone/>
              <a:defRPr sz="1200"/>
            </a:lvl6pPr>
            <a:lvl7pPr marL="2056989" indent="0" algn="ctr">
              <a:buNone/>
              <a:defRPr sz="1200"/>
            </a:lvl7pPr>
            <a:lvl8pPr marL="2399820" indent="0" algn="ctr">
              <a:buNone/>
              <a:defRPr sz="1200"/>
            </a:lvl8pPr>
            <a:lvl9pPr marL="2742651" indent="0" algn="ctr">
              <a:buNone/>
              <a:defRPr sz="1200"/>
            </a:lvl9pPr>
          </a:lstStyle>
          <a:p>
            <a:r>
              <a:rPr lang="en-GB" noProof="0"/>
              <a:t>Subtitle and/or name of speaker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958A2E0-8A63-2249-89B5-C60ED3ED77B9}"/>
              </a:ext>
            </a:extLst>
          </p:cNvPr>
          <p:cNvSpPr/>
          <p:nvPr userDrawn="1"/>
        </p:nvSpPr>
        <p:spPr>
          <a:xfrm>
            <a:off x="0" y="2054087"/>
            <a:ext cx="603000" cy="60290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endParaRPr lang="en-GB" sz="675" noProof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222CB80-7A90-0547-92AF-12750012BAE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" y="2128700"/>
            <a:ext cx="603000" cy="1165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FontTx/>
              <a:buNone/>
              <a:defRPr sz="65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134973" indent="0" algn="ctr">
              <a:buFontTx/>
              <a:buNone/>
              <a:defRPr/>
            </a:lvl2pPr>
            <a:lvl3pPr marL="269946" indent="0" algn="ctr">
              <a:buFontTx/>
              <a:buNone/>
              <a:defRPr/>
            </a:lvl3pPr>
            <a:lvl4pPr marL="404919" indent="0" algn="ctr">
              <a:buFontTx/>
              <a:buNone/>
              <a:defRPr/>
            </a:lvl4pPr>
            <a:lvl5pPr marL="539892" indent="0" algn="ctr">
              <a:buFontTx/>
              <a:buNone/>
              <a:defRPr/>
            </a:lvl5pPr>
          </a:lstStyle>
          <a:p>
            <a:pPr lvl="0"/>
            <a:r>
              <a:rPr lang="en-GB" noProof="0"/>
              <a:t>Day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FB3A0C97-7C26-A04B-B69A-B31E879D20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" y="2245210"/>
            <a:ext cx="603000" cy="1666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FontTx/>
              <a:buNone/>
              <a:defRPr sz="120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134973" indent="0" algn="ctr">
              <a:buFontTx/>
              <a:buNone/>
              <a:defRPr/>
            </a:lvl2pPr>
            <a:lvl3pPr marL="269946" indent="0" algn="ctr">
              <a:buFontTx/>
              <a:buNone/>
              <a:defRPr/>
            </a:lvl3pPr>
            <a:lvl4pPr marL="404919" indent="0" algn="ctr">
              <a:buFontTx/>
              <a:buNone/>
              <a:defRPr/>
            </a:lvl4pPr>
            <a:lvl5pPr marL="539892" indent="0" algn="ctr">
              <a:buFontTx/>
              <a:buNone/>
              <a:defRPr/>
            </a:lvl5pPr>
          </a:lstStyle>
          <a:p>
            <a:pPr lvl="0"/>
            <a:r>
              <a:rPr lang="en-GB" noProof="0"/>
              <a:t>0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B7DA81C1-B4EC-E848-8ABA-B10E92BC895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0" y="2411835"/>
            <a:ext cx="603000" cy="24515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FontTx/>
              <a:buNone/>
              <a:defRPr sz="65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134973" indent="0" algn="ctr">
              <a:buFontTx/>
              <a:buNone/>
              <a:defRPr/>
            </a:lvl2pPr>
            <a:lvl3pPr marL="269946" indent="0" algn="ctr">
              <a:buFontTx/>
              <a:buNone/>
              <a:defRPr/>
            </a:lvl3pPr>
            <a:lvl4pPr marL="404919" indent="0" algn="ctr">
              <a:buFontTx/>
              <a:buNone/>
              <a:defRPr/>
            </a:lvl4pPr>
            <a:lvl5pPr marL="539892" indent="0" algn="ctr">
              <a:buFontTx/>
              <a:buNone/>
              <a:defRPr/>
            </a:lvl5pPr>
          </a:lstStyle>
          <a:p>
            <a:pPr lvl="0"/>
            <a:r>
              <a:rPr lang="en-GB" noProof="0"/>
              <a:t>Month</a:t>
            </a:r>
            <a:br>
              <a:rPr lang="en-GB" noProof="0"/>
            </a:br>
            <a:r>
              <a:rPr lang="en-GB" noProof="0"/>
              <a:t>Year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5851C908-D0E3-BD4A-B497-F30655A440F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18450" y="4739979"/>
            <a:ext cx="1003678" cy="324145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05BFA6F8-7041-2147-A477-1DFC4B09DD5D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908800" y="4571992"/>
            <a:ext cx="1294295" cy="53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57521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2BD20B08-3CE2-4F46-AF21-9D2FE728454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18450" y="4739979"/>
            <a:ext cx="1003678" cy="324145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9A26BAD8-A50B-4C43-96C0-E16CF11BEC4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08800" y="4571992"/>
            <a:ext cx="1294295" cy="53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74750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urism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B72322D6-EDE7-2140-B372-5A142AF0DBE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18450" y="4739979"/>
            <a:ext cx="1003678" cy="324145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466B5155-2C0B-CA4D-8976-6F04DCB87F8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08800" y="4571992"/>
            <a:ext cx="1294295" cy="53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66755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9E0F9ADC-5635-7B4E-85AE-CAB386F72BA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28" y="0"/>
            <a:ext cx="9141372" cy="514350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A97F8A4-F120-7E4F-ABAB-A6E9D4D041E3}"/>
              </a:ext>
            </a:extLst>
          </p:cNvPr>
          <p:cNvCxnSpPr>
            <a:cxnSpLocks/>
          </p:cNvCxnSpPr>
          <p:nvPr userDrawn="1"/>
        </p:nvCxnSpPr>
        <p:spPr>
          <a:xfrm>
            <a:off x="1169988" y="899861"/>
            <a:ext cx="7974013" cy="0"/>
          </a:xfrm>
          <a:prstGeom prst="line">
            <a:avLst/>
          </a:prstGeom>
          <a:ln w="12700">
            <a:gradFill>
              <a:gsLst>
                <a:gs pos="90000">
                  <a:schemeClr val="bg1"/>
                </a:gs>
                <a:gs pos="100000">
                  <a:schemeClr val="accent1">
                    <a:alpha val="0"/>
                    <a:lumMod val="10000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9">
            <a:extLst>
              <a:ext uri="{FF2B5EF4-FFF2-40B4-BE49-F238E27FC236}">
                <a16:creationId xmlns:a16="http://schemas.microsoft.com/office/drawing/2014/main" id="{D78989F8-DA85-C941-8E83-240102BDD7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9989" y="182880"/>
            <a:ext cx="7002462" cy="663192"/>
          </a:xfrm>
        </p:spPr>
        <p:txBody>
          <a:bodyPr/>
          <a:lstStyle>
            <a:lvl1pPr>
              <a:defRPr sz="38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Thank you!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370B0AC-E2B1-434B-A906-B7A3D503A08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69988" y="1043838"/>
            <a:ext cx="7002462" cy="3471902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lang="en-US" b="0" i="0">
                <a:solidFill>
                  <a:schemeClr val="bg1"/>
                </a:solidFill>
                <a:effectLst/>
              </a:defRPr>
            </a:lvl1pPr>
            <a:lvl2pPr marL="134973" indent="0">
              <a:buNone/>
              <a:defRPr sz="2000"/>
            </a:lvl2pPr>
            <a:lvl3pPr marL="269946" indent="0">
              <a:buNone/>
              <a:defRPr sz="2000"/>
            </a:lvl3pPr>
            <a:lvl4pPr marL="404919" indent="0">
              <a:buNone/>
              <a:defRPr sz="2000"/>
            </a:lvl4pPr>
            <a:lvl5pPr marL="539892" indent="0">
              <a:buNone/>
              <a:defRPr sz="2000"/>
            </a:lvl5pPr>
          </a:lstStyle>
          <a:p>
            <a:pPr lvl="0"/>
            <a:r>
              <a:rPr lang="en-GB" noProof="0" err="1"/>
              <a:t>Insert text here</a:t>
            </a:r>
            <a:endParaRPr lang="en-GB" noProof="0"/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66536085-4539-9342-8D37-26A7E300D0CB}"/>
              </a:ext>
            </a:extLst>
          </p:cNvPr>
          <p:cNvSpPr txBox="1">
            <a:spLocks/>
          </p:cNvSpPr>
          <p:nvPr userDrawn="1"/>
        </p:nvSpPr>
        <p:spPr>
          <a:xfrm>
            <a:off x="1083926" y="4702587"/>
            <a:ext cx="1051466" cy="27820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685663" rtl="0" eaLnBrk="1" latinLnBrk="0" hangingPunct="1">
              <a:defRPr sz="1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42831" algn="l" defTabSz="68566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663" algn="l" defTabSz="68566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494" algn="l" defTabSz="68566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326" algn="l" defTabSz="68566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157" algn="l" defTabSz="68566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6989" algn="l" defTabSz="68566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99820" algn="l" defTabSz="68566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651" algn="l" defTabSz="68566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93221B0-C4CD-1546-9E62-A4249094014D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7EB3DAEB-E7FB-CD4E-B2A5-B4E5A0EAF7F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18450" y="4739979"/>
            <a:ext cx="1003678" cy="324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59391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di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AAB4C103-5469-954E-8BF5-7BFB409CA96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609" y="0"/>
            <a:ext cx="9141371" cy="51435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7393A3C-B6F0-1E48-9E2D-73D185B10513}"/>
              </a:ext>
            </a:extLst>
          </p:cNvPr>
          <p:cNvSpPr>
            <a:spLocks noChangeAspect="1"/>
          </p:cNvSpPr>
          <p:nvPr userDrawn="1"/>
        </p:nvSpPr>
        <p:spPr>
          <a:xfrm>
            <a:off x="297000" y="907060"/>
            <a:ext cx="7875450" cy="1710351"/>
          </a:xfrm>
          <a:prstGeom prst="rect">
            <a:avLst/>
          </a:prstGeom>
          <a:solidFill>
            <a:schemeClr val="accent3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675" noProof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73000" y="1077914"/>
            <a:ext cx="7089900" cy="1099852"/>
          </a:xfrm>
        </p:spPr>
        <p:txBody>
          <a:bodyPr anchor="t" anchorCtr="0"/>
          <a:lstStyle>
            <a:lvl1pPr algn="l">
              <a:lnSpc>
                <a:spcPts val="3800"/>
              </a:lnSpc>
              <a:defRPr sz="3800" b="0" i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GB" noProof="0"/>
              <a:t>Title </a:t>
            </a:r>
            <a:br>
              <a:rPr lang="en-GB" noProof="0"/>
            </a:br>
            <a:r>
              <a:rPr lang="en-GB" noProof="0"/>
              <a:t>up to two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72999" y="2177765"/>
            <a:ext cx="7089901" cy="300554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342831" indent="0" algn="ctr">
              <a:buNone/>
              <a:defRPr sz="1500"/>
            </a:lvl2pPr>
            <a:lvl3pPr marL="685663" indent="0" algn="ctr">
              <a:buNone/>
              <a:defRPr sz="1350"/>
            </a:lvl3pPr>
            <a:lvl4pPr marL="1028494" indent="0" algn="ctr">
              <a:buNone/>
              <a:defRPr sz="1200"/>
            </a:lvl4pPr>
            <a:lvl5pPr marL="1371326" indent="0" algn="ctr">
              <a:buNone/>
              <a:defRPr sz="1200"/>
            </a:lvl5pPr>
            <a:lvl6pPr marL="1714157" indent="0" algn="ctr">
              <a:buNone/>
              <a:defRPr sz="1200"/>
            </a:lvl6pPr>
            <a:lvl7pPr marL="2056989" indent="0" algn="ctr">
              <a:buNone/>
              <a:defRPr sz="1200"/>
            </a:lvl7pPr>
            <a:lvl8pPr marL="2399820" indent="0" algn="ctr">
              <a:buNone/>
              <a:defRPr sz="1200"/>
            </a:lvl8pPr>
            <a:lvl9pPr marL="2742651" indent="0" algn="ctr">
              <a:buNone/>
              <a:defRPr sz="1200"/>
            </a:lvl9pPr>
          </a:lstStyle>
          <a:p>
            <a:r>
              <a:rPr lang="en-GB" noProof="0"/>
              <a:t>Subtitle and/or name of speaker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958A2E0-8A63-2249-89B5-C60ED3ED77B9}"/>
              </a:ext>
            </a:extLst>
          </p:cNvPr>
          <p:cNvSpPr/>
          <p:nvPr userDrawn="1"/>
        </p:nvSpPr>
        <p:spPr>
          <a:xfrm>
            <a:off x="0" y="606506"/>
            <a:ext cx="603000" cy="60290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endParaRPr lang="en-GB" sz="675" noProof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222CB80-7A90-0547-92AF-12750012BAE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" y="681119"/>
            <a:ext cx="603000" cy="1165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FontTx/>
              <a:buNone/>
              <a:defRPr sz="65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134973" indent="0" algn="ctr">
              <a:buFontTx/>
              <a:buNone/>
              <a:defRPr/>
            </a:lvl2pPr>
            <a:lvl3pPr marL="269946" indent="0" algn="ctr">
              <a:buFontTx/>
              <a:buNone/>
              <a:defRPr/>
            </a:lvl3pPr>
            <a:lvl4pPr marL="404919" indent="0" algn="ctr">
              <a:buFontTx/>
              <a:buNone/>
              <a:defRPr/>
            </a:lvl4pPr>
            <a:lvl5pPr marL="539892" indent="0" algn="ctr">
              <a:buFontTx/>
              <a:buNone/>
              <a:defRPr/>
            </a:lvl5pPr>
          </a:lstStyle>
          <a:p>
            <a:pPr lvl="0"/>
            <a:r>
              <a:rPr lang="en-GB" noProof="0"/>
              <a:t>Day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FB3A0C97-7C26-A04B-B69A-B31E879D20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" y="797630"/>
            <a:ext cx="603000" cy="1666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FontTx/>
              <a:buNone/>
              <a:defRPr sz="120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134973" indent="0" algn="ctr">
              <a:buFontTx/>
              <a:buNone/>
              <a:defRPr/>
            </a:lvl2pPr>
            <a:lvl3pPr marL="269946" indent="0" algn="ctr">
              <a:buFontTx/>
              <a:buNone/>
              <a:defRPr/>
            </a:lvl3pPr>
            <a:lvl4pPr marL="404919" indent="0" algn="ctr">
              <a:buFontTx/>
              <a:buNone/>
              <a:defRPr/>
            </a:lvl4pPr>
            <a:lvl5pPr marL="539892" indent="0" algn="ctr">
              <a:buFontTx/>
              <a:buNone/>
              <a:defRPr/>
            </a:lvl5pPr>
          </a:lstStyle>
          <a:p>
            <a:pPr lvl="0"/>
            <a:r>
              <a:rPr lang="en-GB" noProof="0"/>
              <a:t>0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B7DA81C1-B4EC-E848-8ABA-B10E92BC895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0" y="964255"/>
            <a:ext cx="603000" cy="24515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FontTx/>
              <a:buNone/>
              <a:defRPr sz="65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134973" indent="0" algn="ctr">
              <a:buFontTx/>
              <a:buNone/>
              <a:defRPr/>
            </a:lvl2pPr>
            <a:lvl3pPr marL="269946" indent="0" algn="ctr">
              <a:buFontTx/>
              <a:buNone/>
              <a:defRPr/>
            </a:lvl3pPr>
            <a:lvl4pPr marL="404919" indent="0" algn="ctr">
              <a:buFontTx/>
              <a:buNone/>
              <a:defRPr/>
            </a:lvl4pPr>
            <a:lvl5pPr marL="539892" indent="0" algn="ctr">
              <a:buFontTx/>
              <a:buNone/>
              <a:defRPr/>
            </a:lvl5pPr>
          </a:lstStyle>
          <a:p>
            <a:pPr lvl="0"/>
            <a:r>
              <a:rPr lang="en-GB" noProof="0"/>
              <a:t>Month</a:t>
            </a:r>
            <a:br>
              <a:rPr lang="en-GB" noProof="0"/>
            </a:br>
            <a:r>
              <a:rPr lang="en-GB" noProof="0"/>
              <a:t>Year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59A7FAD5-1828-0848-8D63-A661E2CF56D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18450" y="4739979"/>
            <a:ext cx="1003678" cy="324145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A256CAB5-E399-6F4E-B8E7-5B247BC90B9F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908800" y="4571992"/>
            <a:ext cx="1294295" cy="53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1399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8">
            <a:extLst>
              <a:ext uri="{FF2B5EF4-FFF2-40B4-BE49-F238E27FC236}">
                <a16:creationId xmlns:a16="http://schemas.microsoft.com/office/drawing/2014/main" id="{07393A3C-B6F0-1E48-9E2D-73D185B10513}"/>
              </a:ext>
            </a:extLst>
          </p:cNvPr>
          <p:cNvSpPr>
            <a:spLocks noChangeAspect="1"/>
          </p:cNvSpPr>
          <p:nvPr userDrawn="1"/>
        </p:nvSpPr>
        <p:spPr>
          <a:xfrm>
            <a:off x="297000" y="2354641"/>
            <a:ext cx="7875450" cy="1710351"/>
          </a:xfrm>
          <a:prstGeom prst="rect">
            <a:avLst/>
          </a:prstGeom>
          <a:solidFill>
            <a:schemeClr val="accent3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675" noProof="0"/>
          </a:p>
        </p:txBody>
      </p:sp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872999" y="2530930"/>
            <a:ext cx="7068129" cy="1094414"/>
          </a:xfrm>
        </p:spPr>
        <p:txBody>
          <a:bodyPr anchor="t" anchorCtr="0"/>
          <a:lstStyle>
            <a:lvl1pPr algn="l">
              <a:lnSpc>
                <a:spcPts val="3800"/>
              </a:lnSpc>
              <a:defRPr sz="3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GB" noProof="0"/>
              <a:t>Title</a:t>
            </a:r>
            <a:br>
              <a:rPr lang="en-GB" noProof="0"/>
            </a:br>
            <a:r>
              <a:rPr lang="en-GB" noProof="0"/>
              <a:t>up to two lines</a:t>
            </a:r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73000" y="3625343"/>
            <a:ext cx="7068128" cy="30055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342831" indent="0" algn="ctr">
              <a:buNone/>
              <a:defRPr sz="1500"/>
            </a:lvl2pPr>
            <a:lvl3pPr marL="685663" indent="0" algn="ctr">
              <a:buNone/>
              <a:defRPr sz="1350"/>
            </a:lvl3pPr>
            <a:lvl4pPr marL="1028494" indent="0" algn="ctr">
              <a:buNone/>
              <a:defRPr sz="1200"/>
            </a:lvl4pPr>
            <a:lvl5pPr marL="1371326" indent="0" algn="ctr">
              <a:buNone/>
              <a:defRPr sz="1200"/>
            </a:lvl5pPr>
            <a:lvl6pPr marL="1714157" indent="0" algn="ctr">
              <a:buNone/>
              <a:defRPr sz="1200"/>
            </a:lvl6pPr>
            <a:lvl7pPr marL="2056989" indent="0" algn="ctr">
              <a:buNone/>
              <a:defRPr sz="1200"/>
            </a:lvl7pPr>
            <a:lvl8pPr marL="2399820" indent="0" algn="ctr">
              <a:buNone/>
              <a:defRPr sz="1200"/>
            </a:lvl8pPr>
            <a:lvl9pPr marL="2742651" indent="0" algn="ctr">
              <a:buNone/>
              <a:defRPr sz="1200"/>
            </a:lvl9pPr>
          </a:lstStyle>
          <a:p>
            <a:r>
              <a:rPr lang="en-GB" noProof="0"/>
              <a:t>Subtitle and/or name of speaker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958A2E0-8A63-2249-89B5-C60ED3ED77B9}"/>
              </a:ext>
            </a:extLst>
          </p:cNvPr>
          <p:cNvSpPr/>
          <p:nvPr userDrawn="1"/>
        </p:nvSpPr>
        <p:spPr>
          <a:xfrm>
            <a:off x="0" y="2054087"/>
            <a:ext cx="603000" cy="60290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endParaRPr lang="en-GB" sz="675" noProof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222CB80-7A90-0547-92AF-12750012BAE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" y="2128700"/>
            <a:ext cx="603000" cy="1165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FontTx/>
              <a:buNone/>
              <a:defRPr sz="65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134973" indent="0" algn="ctr">
              <a:buFontTx/>
              <a:buNone/>
              <a:defRPr/>
            </a:lvl2pPr>
            <a:lvl3pPr marL="269946" indent="0" algn="ctr">
              <a:buFontTx/>
              <a:buNone/>
              <a:defRPr/>
            </a:lvl3pPr>
            <a:lvl4pPr marL="404919" indent="0" algn="ctr">
              <a:buFontTx/>
              <a:buNone/>
              <a:defRPr/>
            </a:lvl4pPr>
            <a:lvl5pPr marL="539892" indent="0" algn="ctr">
              <a:buFontTx/>
              <a:buNone/>
              <a:defRPr/>
            </a:lvl5pPr>
          </a:lstStyle>
          <a:p>
            <a:pPr lvl="0"/>
            <a:r>
              <a:rPr lang="en-GB" noProof="0"/>
              <a:t>Day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FB3A0C97-7C26-A04B-B69A-B31E879D20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" y="2245210"/>
            <a:ext cx="603000" cy="1666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FontTx/>
              <a:buNone/>
              <a:defRPr sz="120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134973" indent="0" algn="ctr">
              <a:buFontTx/>
              <a:buNone/>
              <a:defRPr/>
            </a:lvl2pPr>
            <a:lvl3pPr marL="269946" indent="0" algn="ctr">
              <a:buFontTx/>
              <a:buNone/>
              <a:defRPr/>
            </a:lvl3pPr>
            <a:lvl4pPr marL="404919" indent="0" algn="ctr">
              <a:buFontTx/>
              <a:buNone/>
              <a:defRPr/>
            </a:lvl4pPr>
            <a:lvl5pPr marL="539892" indent="0" algn="ctr">
              <a:buFontTx/>
              <a:buNone/>
              <a:defRPr/>
            </a:lvl5pPr>
          </a:lstStyle>
          <a:p>
            <a:pPr lvl="0"/>
            <a:r>
              <a:rPr lang="en-GB" noProof="0"/>
              <a:t>0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B7DA81C1-B4EC-E848-8ABA-B10E92BC895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0" y="2411835"/>
            <a:ext cx="603000" cy="24515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FontTx/>
              <a:buNone/>
              <a:defRPr sz="65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134973" indent="0" algn="ctr">
              <a:buFontTx/>
              <a:buNone/>
              <a:defRPr/>
            </a:lvl2pPr>
            <a:lvl3pPr marL="269946" indent="0" algn="ctr">
              <a:buFontTx/>
              <a:buNone/>
              <a:defRPr/>
            </a:lvl3pPr>
            <a:lvl4pPr marL="404919" indent="0" algn="ctr">
              <a:buFontTx/>
              <a:buNone/>
              <a:defRPr/>
            </a:lvl4pPr>
            <a:lvl5pPr marL="539892" indent="0" algn="ctr">
              <a:buFontTx/>
              <a:buNone/>
              <a:defRPr/>
            </a:lvl5pPr>
          </a:lstStyle>
          <a:p>
            <a:pPr lvl="0"/>
            <a:r>
              <a:rPr lang="en-GB" noProof="0"/>
              <a:t>Month</a:t>
            </a:r>
            <a:br>
              <a:rPr lang="en-GB" noProof="0"/>
            </a:br>
            <a:r>
              <a:rPr lang="en-GB" noProof="0"/>
              <a:t>Year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86CFC9E9-64E6-4945-AC30-5A9BE273A2E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18450" y="4739979"/>
            <a:ext cx="1003678" cy="324145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36B4B333-798F-7F42-8F02-19E17BC6F1B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08800" y="4571992"/>
            <a:ext cx="1294295" cy="53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9524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8">
            <a:extLst>
              <a:ext uri="{FF2B5EF4-FFF2-40B4-BE49-F238E27FC236}">
                <a16:creationId xmlns:a16="http://schemas.microsoft.com/office/drawing/2014/main" id="{07393A3C-B6F0-1E48-9E2D-73D185B10513}"/>
              </a:ext>
            </a:extLst>
          </p:cNvPr>
          <p:cNvSpPr>
            <a:spLocks noChangeAspect="1"/>
          </p:cNvSpPr>
          <p:nvPr userDrawn="1"/>
        </p:nvSpPr>
        <p:spPr>
          <a:xfrm>
            <a:off x="297000" y="2354641"/>
            <a:ext cx="7875450" cy="1710351"/>
          </a:xfrm>
          <a:prstGeom prst="rect">
            <a:avLst/>
          </a:prstGeom>
          <a:solidFill>
            <a:schemeClr val="accent3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675" noProof="0"/>
          </a:p>
        </p:txBody>
      </p:sp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872999" y="2530930"/>
            <a:ext cx="7068129" cy="1094416"/>
          </a:xfrm>
        </p:spPr>
        <p:txBody>
          <a:bodyPr anchor="t" anchorCtr="0"/>
          <a:lstStyle>
            <a:lvl1pPr algn="l">
              <a:lnSpc>
                <a:spcPts val="3800"/>
              </a:lnSpc>
              <a:defRPr sz="3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GB" noProof="0"/>
              <a:t>Title</a:t>
            </a:r>
            <a:br>
              <a:rPr lang="en-GB" noProof="0"/>
            </a:br>
            <a:r>
              <a:rPr lang="en-GB" noProof="0"/>
              <a:t>up to two lines</a:t>
            </a:r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73000" y="3625345"/>
            <a:ext cx="7068128" cy="300554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342831" indent="0" algn="ctr">
              <a:buNone/>
              <a:defRPr sz="1500"/>
            </a:lvl2pPr>
            <a:lvl3pPr marL="685663" indent="0" algn="ctr">
              <a:buNone/>
              <a:defRPr sz="1350"/>
            </a:lvl3pPr>
            <a:lvl4pPr marL="1028494" indent="0" algn="ctr">
              <a:buNone/>
              <a:defRPr sz="1200"/>
            </a:lvl4pPr>
            <a:lvl5pPr marL="1371326" indent="0" algn="ctr">
              <a:buNone/>
              <a:defRPr sz="1200"/>
            </a:lvl5pPr>
            <a:lvl6pPr marL="1714157" indent="0" algn="ctr">
              <a:buNone/>
              <a:defRPr sz="1200"/>
            </a:lvl6pPr>
            <a:lvl7pPr marL="2056989" indent="0" algn="ctr">
              <a:buNone/>
              <a:defRPr sz="1200"/>
            </a:lvl7pPr>
            <a:lvl8pPr marL="2399820" indent="0" algn="ctr">
              <a:buNone/>
              <a:defRPr sz="1200"/>
            </a:lvl8pPr>
            <a:lvl9pPr marL="2742651" indent="0" algn="ctr">
              <a:buNone/>
              <a:defRPr sz="1200"/>
            </a:lvl9pPr>
          </a:lstStyle>
          <a:p>
            <a:r>
              <a:rPr lang="en-GB" noProof="0"/>
              <a:t>Subtitle and/or name of speaker</a:t>
            </a:r>
          </a:p>
        </p:txBody>
      </p:sp>
      <p:sp>
        <p:nvSpPr>
          <p:cNvPr id="13" name="Rectangle 13">
            <a:extLst>
              <a:ext uri="{FF2B5EF4-FFF2-40B4-BE49-F238E27FC236}">
                <a16:creationId xmlns:a16="http://schemas.microsoft.com/office/drawing/2014/main" id="{8958A2E0-8A63-2249-89B5-C60ED3ED77B9}"/>
              </a:ext>
            </a:extLst>
          </p:cNvPr>
          <p:cNvSpPr/>
          <p:nvPr userDrawn="1"/>
        </p:nvSpPr>
        <p:spPr>
          <a:xfrm>
            <a:off x="0" y="2054087"/>
            <a:ext cx="603000" cy="60290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endParaRPr lang="en-GB" sz="675" noProof="0"/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4222CB80-7A90-0547-92AF-12750012BAE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" y="2128700"/>
            <a:ext cx="603000" cy="1165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FontTx/>
              <a:buNone/>
              <a:defRPr sz="65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134973" indent="0" algn="ctr">
              <a:buFontTx/>
              <a:buNone/>
              <a:defRPr/>
            </a:lvl2pPr>
            <a:lvl3pPr marL="269946" indent="0" algn="ctr">
              <a:buFontTx/>
              <a:buNone/>
              <a:defRPr/>
            </a:lvl3pPr>
            <a:lvl4pPr marL="404919" indent="0" algn="ctr">
              <a:buFontTx/>
              <a:buNone/>
              <a:defRPr/>
            </a:lvl4pPr>
            <a:lvl5pPr marL="539892" indent="0" algn="ctr">
              <a:buFontTx/>
              <a:buNone/>
              <a:defRPr/>
            </a:lvl5pPr>
          </a:lstStyle>
          <a:p>
            <a:pPr lvl="0"/>
            <a:r>
              <a:rPr lang="en-GB" noProof="0"/>
              <a:t>Day</a:t>
            </a:r>
          </a:p>
        </p:txBody>
      </p:sp>
      <p:sp>
        <p:nvSpPr>
          <p:cNvPr id="17" name="Text Placeholder 19">
            <a:extLst>
              <a:ext uri="{FF2B5EF4-FFF2-40B4-BE49-F238E27FC236}">
                <a16:creationId xmlns:a16="http://schemas.microsoft.com/office/drawing/2014/main" id="{FB3A0C97-7C26-A04B-B69A-B31E879D20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" y="2245210"/>
            <a:ext cx="603000" cy="1666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FontTx/>
              <a:buNone/>
              <a:defRPr sz="120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134973" indent="0" algn="ctr">
              <a:buFontTx/>
              <a:buNone/>
              <a:defRPr/>
            </a:lvl2pPr>
            <a:lvl3pPr marL="269946" indent="0" algn="ctr">
              <a:buFontTx/>
              <a:buNone/>
              <a:defRPr/>
            </a:lvl3pPr>
            <a:lvl4pPr marL="404919" indent="0" algn="ctr">
              <a:buFontTx/>
              <a:buNone/>
              <a:defRPr/>
            </a:lvl4pPr>
            <a:lvl5pPr marL="539892" indent="0" algn="ctr">
              <a:buFontTx/>
              <a:buNone/>
              <a:defRPr/>
            </a:lvl5pPr>
          </a:lstStyle>
          <a:p>
            <a:pPr lvl="0"/>
            <a:r>
              <a:rPr lang="en-GB" noProof="0"/>
              <a:t>0</a:t>
            </a:r>
          </a:p>
        </p:txBody>
      </p:sp>
      <p:sp>
        <p:nvSpPr>
          <p:cNvPr id="18" name="Text Placeholder 21">
            <a:extLst>
              <a:ext uri="{FF2B5EF4-FFF2-40B4-BE49-F238E27FC236}">
                <a16:creationId xmlns:a16="http://schemas.microsoft.com/office/drawing/2014/main" id="{B7DA81C1-B4EC-E848-8ABA-B10E92BC895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0" y="2411835"/>
            <a:ext cx="603000" cy="24515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FontTx/>
              <a:buNone/>
              <a:defRPr sz="65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134973" indent="0" algn="ctr">
              <a:buFontTx/>
              <a:buNone/>
              <a:defRPr/>
            </a:lvl2pPr>
            <a:lvl3pPr marL="269946" indent="0" algn="ctr">
              <a:buFontTx/>
              <a:buNone/>
              <a:defRPr/>
            </a:lvl3pPr>
            <a:lvl4pPr marL="404919" indent="0" algn="ctr">
              <a:buFontTx/>
              <a:buNone/>
              <a:defRPr/>
            </a:lvl4pPr>
            <a:lvl5pPr marL="539892" indent="0" algn="ctr">
              <a:buFontTx/>
              <a:buNone/>
              <a:defRPr/>
            </a:lvl5pPr>
          </a:lstStyle>
          <a:p>
            <a:pPr lvl="0"/>
            <a:r>
              <a:rPr lang="en-GB" noProof="0"/>
              <a:t>Month</a:t>
            </a:r>
            <a:br>
              <a:rPr lang="en-GB" noProof="0"/>
            </a:br>
            <a:r>
              <a:rPr lang="en-GB" noProof="0"/>
              <a:t>Year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61D13803-43BB-9F42-B8DE-0026CF16673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18450" y="4739979"/>
            <a:ext cx="1003678" cy="324145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ADF48513-E4E3-5049-963E-B234C8ACF3C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08800" y="4571992"/>
            <a:ext cx="1294295" cy="53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1463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5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8">
            <a:extLst>
              <a:ext uri="{FF2B5EF4-FFF2-40B4-BE49-F238E27FC236}">
                <a16:creationId xmlns:a16="http://schemas.microsoft.com/office/drawing/2014/main" id="{07393A3C-B6F0-1E48-9E2D-73D185B10513}"/>
              </a:ext>
            </a:extLst>
          </p:cNvPr>
          <p:cNvSpPr>
            <a:spLocks noChangeAspect="1"/>
          </p:cNvSpPr>
          <p:nvPr userDrawn="1"/>
        </p:nvSpPr>
        <p:spPr>
          <a:xfrm>
            <a:off x="297000" y="2354641"/>
            <a:ext cx="7875450" cy="1710351"/>
          </a:xfrm>
          <a:prstGeom prst="rect">
            <a:avLst/>
          </a:prstGeom>
          <a:solidFill>
            <a:schemeClr val="accent3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675" noProof="0"/>
          </a:p>
        </p:txBody>
      </p:sp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872999" y="2530930"/>
            <a:ext cx="7068129" cy="1094416"/>
          </a:xfrm>
        </p:spPr>
        <p:txBody>
          <a:bodyPr anchor="t" anchorCtr="0"/>
          <a:lstStyle>
            <a:lvl1pPr algn="l">
              <a:lnSpc>
                <a:spcPts val="3800"/>
              </a:lnSpc>
              <a:defRPr sz="3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GB" noProof="0"/>
              <a:t>Title</a:t>
            </a:r>
            <a:br>
              <a:rPr lang="en-GB" noProof="0"/>
            </a:br>
            <a:r>
              <a:rPr lang="en-GB" noProof="0"/>
              <a:t>up to two lines</a:t>
            </a:r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73000" y="3625345"/>
            <a:ext cx="7068128" cy="300554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342831" indent="0" algn="ctr">
              <a:buNone/>
              <a:defRPr sz="1500"/>
            </a:lvl2pPr>
            <a:lvl3pPr marL="685663" indent="0" algn="ctr">
              <a:buNone/>
              <a:defRPr sz="1350"/>
            </a:lvl3pPr>
            <a:lvl4pPr marL="1028494" indent="0" algn="ctr">
              <a:buNone/>
              <a:defRPr sz="1200"/>
            </a:lvl4pPr>
            <a:lvl5pPr marL="1371326" indent="0" algn="ctr">
              <a:buNone/>
              <a:defRPr sz="1200"/>
            </a:lvl5pPr>
            <a:lvl6pPr marL="1714157" indent="0" algn="ctr">
              <a:buNone/>
              <a:defRPr sz="1200"/>
            </a:lvl6pPr>
            <a:lvl7pPr marL="2056989" indent="0" algn="ctr">
              <a:buNone/>
              <a:defRPr sz="1200"/>
            </a:lvl7pPr>
            <a:lvl8pPr marL="2399820" indent="0" algn="ctr">
              <a:buNone/>
              <a:defRPr sz="1200"/>
            </a:lvl8pPr>
            <a:lvl9pPr marL="2742651" indent="0" algn="ctr">
              <a:buNone/>
              <a:defRPr sz="1200"/>
            </a:lvl9pPr>
          </a:lstStyle>
          <a:p>
            <a:r>
              <a:rPr lang="en-GB" noProof="0"/>
              <a:t>Subtitle and/or name of speaker</a:t>
            </a:r>
          </a:p>
        </p:txBody>
      </p:sp>
      <p:sp>
        <p:nvSpPr>
          <p:cNvPr id="13" name="Rectangle 13">
            <a:extLst>
              <a:ext uri="{FF2B5EF4-FFF2-40B4-BE49-F238E27FC236}">
                <a16:creationId xmlns:a16="http://schemas.microsoft.com/office/drawing/2014/main" id="{8958A2E0-8A63-2249-89B5-C60ED3ED77B9}"/>
              </a:ext>
            </a:extLst>
          </p:cNvPr>
          <p:cNvSpPr/>
          <p:nvPr userDrawn="1"/>
        </p:nvSpPr>
        <p:spPr>
          <a:xfrm>
            <a:off x="0" y="2054087"/>
            <a:ext cx="603000" cy="60290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endParaRPr lang="en-GB" sz="675" noProof="0"/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4222CB80-7A90-0547-92AF-12750012BAE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" y="2128700"/>
            <a:ext cx="603000" cy="1165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FontTx/>
              <a:buNone/>
              <a:defRPr sz="65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134973" indent="0" algn="ctr">
              <a:buFontTx/>
              <a:buNone/>
              <a:defRPr/>
            </a:lvl2pPr>
            <a:lvl3pPr marL="269946" indent="0" algn="ctr">
              <a:buFontTx/>
              <a:buNone/>
              <a:defRPr/>
            </a:lvl3pPr>
            <a:lvl4pPr marL="404919" indent="0" algn="ctr">
              <a:buFontTx/>
              <a:buNone/>
              <a:defRPr/>
            </a:lvl4pPr>
            <a:lvl5pPr marL="539892" indent="0" algn="ctr">
              <a:buFontTx/>
              <a:buNone/>
              <a:defRPr/>
            </a:lvl5pPr>
          </a:lstStyle>
          <a:p>
            <a:pPr lvl="0"/>
            <a:r>
              <a:rPr lang="en-GB" noProof="0"/>
              <a:t>Day</a:t>
            </a:r>
          </a:p>
        </p:txBody>
      </p:sp>
      <p:sp>
        <p:nvSpPr>
          <p:cNvPr id="17" name="Text Placeholder 19">
            <a:extLst>
              <a:ext uri="{FF2B5EF4-FFF2-40B4-BE49-F238E27FC236}">
                <a16:creationId xmlns:a16="http://schemas.microsoft.com/office/drawing/2014/main" id="{FB3A0C97-7C26-A04B-B69A-B31E879D20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" y="2245210"/>
            <a:ext cx="603000" cy="1666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FontTx/>
              <a:buNone/>
              <a:defRPr sz="120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134973" indent="0" algn="ctr">
              <a:buFontTx/>
              <a:buNone/>
              <a:defRPr/>
            </a:lvl2pPr>
            <a:lvl3pPr marL="269946" indent="0" algn="ctr">
              <a:buFontTx/>
              <a:buNone/>
              <a:defRPr/>
            </a:lvl3pPr>
            <a:lvl4pPr marL="404919" indent="0" algn="ctr">
              <a:buFontTx/>
              <a:buNone/>
              <a:defRPr/>
            </a:lvl4pPr>
            <a:lvl5pPr marL="539892" indent="0" algn="ctr">
              <a:buFontTx/>
              <a:buNone/>
              <a:defRPr/>
            </a:lvl5pPr>
          </a:lstStyle>
          <a:p>
            <a:pPr lvl="0"/>
            <a:r>
              <a:rPr lang="en-GB" noProof="0"/>
              <a:t>0</a:t>
            </a:r>
          </a:p>
        </p:txBody>
      </p:sp>
      <p:sp>
        <p:nvSpPr>
          <p:cNvPr id="18" name="Text Placeholder 21">
            <a:extLst>
              <a:ext uri="{FF2B5EF4-FFF2-40B4-BE49-F238E27FC236}">
                <a16:creationId xmlns:a16="http://schemas.microsoft.com/office/drawing/2014/main" id="{B7DA81C1-B4EC-E848-8ABA-B10E92BC895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0" y="2411835"/>
            <a:ext cx="603000" cy="24515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FontTx/>
              <a:buNone/>
              <a:defRPr sz="65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134973" indent="0" algn="ctr">
              <a:buFontTx/>
              <a:buNone/>
              <a:defRPr/>
            </a:lvl2pPr>
            <a:lvl3pPr marL="269946" indent="0" algn="ctr">
              <a:buFontTx/>
              <a:buNone/>
              <a:defRPr/>
            </a:lvl3pPr>
            <a:lvl4pPr marL="404919" indent="0" algn="ctr">
              <a:buFontTx/>
              <a:buNone/>
              <a:defRPr/>
            </a:lvl4pPr>
            <a:lvl5pPr marL="539892" indent="0" algn="ctr">
              <a:buFontTx/>
              <a:buNone/>
              <a:defRPr/>
            </a:lvl5pPr>
          </a:lstStyle>
          <a:p>
            <a:pPr lvl="0"/>
            <a:r>
              <a:rPr lang="en-GB" noProof="0"/>
              <a:t>Month</a:t>
            </a:r>
            <a:br>
              <a:rPr lang="en-GB" noProof="0"/>
            </a:br>
            <a:r>
              <a:rPr lang="en-GB" noProof="0"/>
              <a:t>Year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9C9877E8-5543-B146-AE27-1CB774E9BBB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18450" y="4739979"/>
            <a:ext cx="1003678" cy="324145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752B48FF-E9DD-D04B-A47A-1CF877B5342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08800" y="4571992"/>
            <a:ext cx="1294295" cy="53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1027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out text">
    <p:bg>
      <p:bgPr>
        <a:solidFill>
          <a:srgbClr val="E2F1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61B6871-4343-C548-BDDB-704666C3464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28" y="0"/>
            <a:ext cx="9141372" cy="5143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31793AD-AC69-4F4F-9BC1-4B0F0A85AF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9989" y="12821"/>
            <a:ext cx="7002462" cy="827872"/>
          </a:xfrm>
        </p:spPr>
        <p:txBody>
          <a:bodyPr/>
          <a:lstStyle/>
          <a:p>
            <a:r>
              <a:rPr lang="en-GB" noProof="0"/>
              <a:t>Title one line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8E8A805-4A08-9F49-8318-77125BD44AE6}"/>
              </a:ext>
            </a:extLst>
          </p:cNvPr>
          <p:cNvCxnSpPr>
            <a:cxnSpLocks/>
          </p:cNvCxnSpPr>
          <p:nvPr userDrawn="1"/>
        </p:nvCxnSpPr>
        <p:spPr>
          <a:xfrm>
            <a:off x="1169988" y="899861"/>
            <a:ext cx="7974013" cy="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100000"/>
                  </a:schemeClr>
                </a:gs>
                <a:gs pos="90000">
                  <a:schemeClr val="accent1">
                    <a:lumMod val="100000"/>
                  </a:schemeClr>
                </a:gs>
                <a:gs pos="100000">
                  <a:schemeClr val="accent1">
                    <a:alpha val="0"/>
                    <a:lumMod val="10000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6536085-4539-9342-8D37-26A7E300D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3926" y="4702587"/>
            <a:ext cx="1051466" cy="278202"/>
          </a:xfrm>
          <a:prstGeom prst="rect">
            <a:avLst/>
          </a:prstGeom>
        </p:spPr>
        <p:txBody>
          <a:bodyPr/>
          <a:lstStyle>
            <a:lvl1pPr algn="l">
              <a:defRPr sz="1800"/>
            </a:lvl1pPr>
          </a:lstStyle>
          <a:p>
            <a:fld id="{993221B0-C4CD-1546-9E62-A4249094014D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12E27AD0-7EE0-A645-BEFC-5A1ECFFAE66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18450" y="4739979"/>
            <a:ext cx="1003678" cy="324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5360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text">
    <p:bg>
      <p:bgPr>
        <a:solidFill>
          <a:srgbClr val="E2F1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80C295B-12C6-6544-ACA1-E67F85A8837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28" y="0"/>
            <a:ext cx="9141372" cy="5143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A3BDD07-4A36-8844-9A21-E5EE3049A8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9987" y="18199"/>
            <a:ext cx="7002463" cy="818910"/>
          </a:xfrm>
        </p:spPr>
        <p:txBody>
          <a:bodyPr/>
          <a:lstStyle/>
          <a:p>
            <a:r>
              <a:rPr lang="en-GB" noProof="0"/>
              <a:t>Title one line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A044341-A1D2-834F-9329-7F39DC275D6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69988" y="1077746"/>
            <a:ext cx="7002462" cy="3437994"/>
          </a:xfrm>
        </p:spPr>
        <p:txBody>
          <a:bodyPr/>
          <a:lstStyle/>
          <a:p>
            <a:pPr lvl="0"/>
            <a:r>
              <a:rPr lang="en-GB" noProof="0"/>
              <a:t>Text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E5F5878-D7EB-BB4A-A8D9-0A63984AF2B4}"/>
              </a:ext>
            </a:extLst>
          </p:cNvPr>
          <p:cNvCxnSpPr>
            <a:cxnSpLocks/>
          </p:cNvCxnSpPr>
          <p:nvPr userDrawn="1"/>
        </p:nvCxnSpPr>
        <p:spPr>
          <a:xfrm>
            <a:off x="1169988" y="899861"/>
            <a:ext cx="7974013" cy="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100000"/>
                  </a:schemeClr>
                </a:gs>
                <a:gs pos="90000">
                  <a:schemeClr val="accent1">
                    <a:lumMod val="100000"/>
                  </a:schemeClr>
                </a:gs>
                <a:gs pos="100000">
                  <a:schemeClr val="accent1">
                    <a:alpha val="0"/>
                    <a:lumMod val="10000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8">
            <a:extLst>
              <a:ext uri="{FF2B5EF4-FFF2-40B4-BE49-F238E27FC236}">
                <a16:creationId xmlns:a16="http://schemas.microsoft.com/office/drawing/2014/main" id="{66536085-4539-9342-8D37-26A7E300D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3926" y="4713037"/>
            <a:ext cx="1051466" cy="278202"/>
          </a:xfrm>
          <a:prstGeom prst="rect">
            <a:avLst/>
          </a:prstGeom>
        </p:spPr>
        <p:txBody>
          <a:bodyPr/>
          <a:lstStyle>
            <a:lvl1pPr algn="l">
              <a:defRPr sz="1800"/>
            </a:lvl1pPr>
          </a:lstStyle>
          <a:p>
            <a:fld id="{993221B0-C4CD-1546-9E62-A4249094014D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491E4405-56EB-7A45-80DC-BC925456619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18450" y="4739979"/>
            <a:ext cx="1003678" cy="324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686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with text">
    <p:bg>
      <p:bgPr>
        <a:solidFill>
          <a:srgbClr val="E2F1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E5E577E4-FCA8-AA48-B401-D07E82CBAFD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28" y="0"/>
            <a:ext cx="9141372" cy="514350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BE0B0A0E-432C-E84D-A6C3-15684529DA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9989" y="18200"/>
            <a:ext cx="7002462" cy="818910"/>
          </a:xfrm>
        </p:spPr>
        <p:txBody>
          <a:bodyPr/>
          <a:lstStyle/>
          <a:p>
            <a:r>
              <a:rPr lang="en-GB" noProof="0"/>
              <a:t>Title one line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2B0D786C-DA4C-2746-A899-02E5FA576B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169988" y="1484484"/>
            <a:ext cx="7002462" cy="3031256"/>
          </a:xfrm>
        </p:spPr>
        <p:txBody>
          <a:bodyPr/>
          <a:lstStyle/>
          <a:p>
            <a:pPr lvl="0"/>
            <a:r>
              <a:rPr lang="en-GB" noProof="0"/>
              <a:t>Text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48AB67E-CD9E-5C42-88EC-4BF24E5EC0F9}"/>
              </a:ext>
            </a:extLst>
          </p:cNvPr>
          <p:cNvCxnSpPr>
            <a:cxnSpLocks/>
          </p:cNvCxnSpPr>
          <p:nvPr userDrawn="1"/>
        </p:nvCxnSpPr>
        <p:spPr>
          <a:xfrm>
            <a:off x="1169988" y="899861"/>
            <a:ext cx="7974013" cy="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100000"/>
                  </a:schemeClr>
                </a:gs>
                <a:gs pos="90000">
                  <a:schemeClr val="accent1">
                    <a:lumMod val="100000"/>
                  </a:schemeClr>
                </a:gs>
                <a:gs pos="100000">
                  <a:schemeClr val="accent1">
                    <a:alpha val="0"/>
                    <a:lumMod val="10000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66536085-4539-9342-8D37-26A7E300D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3926" y="4713037"/>
            <a:ext cx="1051466" cy="278202"/>
          </a:xfrm>
          <a:prstGeom prst="rect">
            <a:avLst/>
          </a:prstGeom>
        </p:spPr>
        <p:txBody>
          <a:bodyPr/>
          <a:lstStyle>
            <a:lvl1pPr algn="l">
              <a:defRPr sz="1800"/>
            </a:lvl1pPr>
          </a:lstStyle>
          <a:p>
            <a:fld id="{993221B0-C4CD-1546-9E62-A4249094014D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DAEC25D0-2934-914F-8E24-94717EA2ADF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69989" y="1077747"/>
            <a:ext cx="7002464" cy="406737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+mj-lt"/>
              </a:defRPr>
            </a:lvl1pPr>
            <a:lvl2pPr marL="134973" indent="0">
              <a:lnSpc>
                <a:spcPct val="100000"/>
              </a:lnSpc>
              <a:buNone/>
              <a:defRPr sz="2000"/>
            </a:lvl2pPr>
            <a:lvl3pPr marL="269946" indent="0">
              <a:lnSpc>
                <a:spcPct val="100000"/>
              </a:lnSpc>
              <a:buNone/>
              <a:defRPr sz="2000"/>
            </a:lvl3pPr>
            <a:lvl4pPr marL="404919" indent="0">
              <a:lnSpc>
                <a:spcPct val="100000"/>
              </a:lnSpc>
              <a:buNone/>
              <a:defRPr sz="2000"/>
            </a:lvl4pPr>
            <a:lvl5pPr marL="539892" indent="0">
              <a:lnSpc>
                <a:spcPct val="100000"/>
              </a:lnSpc>
              <a:buNone/>
              <a:defRPr sz="2000"/>
            </a:lvl5pPr>
          </a:lstStyle>
          <a:p>
            <a:pPr lvl="0"/>
            <a:r>
              <a:rPr lang="en-GB" noProof="0"/>
              <a:t>Subtitle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A91F53B9-255D-4F42-ACC0-22A9049FB1F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18450" y="4739979"/>
            <a:ext cx="1003678" cy="324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0097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image">
    <p:bg>
      <p:bgPr>
        <a:solidFill>
          <a:srgbClr val="E2F1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CEAACCD1-686C-CD48-9261-60297C8ED3D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28" y="0"/>
            <a:ext cx="9141372" cy="514350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BE0B0A0E-432C-E84D-A6C3-15684529DA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9989" y="18200"/>
            <a:ext cx="7002462" cy="818910"/>
          </a:xfrm>
        </p:spPr>
        <p:txBody>
          <a:bodyPr/>
          <a:lstStyle/>
          <a:p>
            <a:r>
              <a:rPr lang="en-GB" noProof="0"/>
              <a:t>Title one line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F4860E1-64F3-7E48-AA60-BB896487396F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1169987" y="1077746"/>
            <a:ext cx="7002463" cy="3437994"/>
          </a:xfrm>
        </p:spPr>
        <p:txBody>
          <a:bodyPr/>
          <a:lstStyle/>
          <a:p>
            <a:pPr lvl="0"/>
            <a:r>
              <a:rPr lang="en-GB" noProof="0"/>
              <a:t>Text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A5C7522-4134-4C45-9335-F7F32CE94A56}"/>
              </a:ext>
            </a:extLst>
          </p:cNvPr>
          <p:cNvCxnSpPr>
            <a:cxnSpLocks/>
          </p:cNvCxnSpPr>
          <p:nvPr userDrawn="1"/>
        </p:nvCxnSpPr>
        <p:spPr>
          <a:xfrm>
            <a:off x="1169988" y="899861"/>
            <a:ext cx="7974013" cy="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100000"/>
                  </a:schemeClr>
                </a:gs>
                <a:gs pos="90000">
                  <a:schemeClr val="accent1">
                    <a:lumMod val="100000"/>
                  </a:schemeClr>
                </a:gs>
                <a:gs pos="100000">
                  <a:schemeClr val="accent1">
                    <a:alpha val="0"/>
                    <a:lumMod val="10000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66536085-4539-9342-8D37-26A7E300D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3926" y="4713037"/>
            <a:ext cx="1051466" cy="278202"/>
          </a:xfrm>
          <a:prstGeom prst="rect">
            <a:avLst/>
          </a:prstGeom>
        </p:spPr>
        <p:txBody>
          <a:bodyPr/>
          <a:lstStyle>
            <a:lvl1pPr algn="l">
              <a:defRPr sz="1800"/>
            </a:lvl1pPr>
          </a:lstStyle>
          <a:p>
            <a:fld id="{993221B0-C4CD-1546-9E62-A4249094014D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C1AD0309-D5CE-1F44-A5FD-016332CB6B1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18450" y="4739979"/>
            <a:ext cx="1003678" cy="324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1045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 noChangeAspect="1"/>
          </p:cNvSpPr>
          <p:nvPr>
            <p:ph type="title"/>
          </p:nvPr>
        </p:nvSpPr>
        <p:spPr>
          <a:xfrm>
            <a:off x="1169989" y="71989"/>
            <a:ext cx="7002462" cy="881159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GB" noProof="0"/>
              <a:t>Title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6A012A05-E3C0-1E41-A8B0-FC31EB7319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70000" y="1079834"/>
            <a:ext cx="7002450" cy="336548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noProof="0"/>
              <a:t>Text</a:t>
            </a:r>
          </a:p>
          <a:p>
            <a:pPr lvl="1"/>
            <a:r>
              <a:rPr lang="en-GB" noProof="0"/>
              <a:t>Text</a:t>
            </a:r>
          </a:p>
          <a:p>
            <a:pPr lvl="2"/>
            <a:r>
              <a:rPr lang="en-GB" noProof="0"/>
              <a:t>Text</a:t>
            </a:r>
          </a:p>
          <a:p>
            <a:pPr lvl="3"/>
            <a:r>
              <a:rPr lang="en-GB" noProof="0"/>
              <a:t>Text</a:t>
            </a:r>
          </a:p>
          <a:p>
            <a:pPr lvl="4"/>
            <a:r>
              <a:rPr lang="en-GB" noProof="0"/>
              <a:t>Text</a:t>
            </a:r>
          </a:p>
        </p:txBody>
      </p:sp>
      <p:sp>
        <p:nvSpPr>
          <p:cNvPr id="7" name="Slide Number Placeholder 8">
            <a:extLst>
              <a:ext uri="{FF2B5EF4-FFF2-40B4-BE49-F238E27FC236}">
                <a16:creationId xmlns:a16="http://schemas.microsoft.com/office/drawing/2014/main" id="{66536085-4539-9342-8D37-26A7E300D0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9988" y="4572000"/>
            <a:ext cx="1051466" cy="419546"/>
          </a:xfrm>
          <a:prstGeom prst="rect">
            <a:avLst/>
          </a:prstGeom>
        </p:spPr>
        <p:txBody>
          <a:bodyPr/>
          <a:lstStyle>
            <a:lvl1pPr algn="l">
              <a:defRPr sz="1800" b="1">
                <a:solidFill>
                  <a:schemeClr val="bg1"/>
                </a:solidFill>
              </a:defRPr>
            </a:lvl1pPr>
          </a:lstStyle>
          <a:p>
            <a:fld id="{993221B0-C4CD-1546-9E62-A4249094014D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88126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82" r:id="rId2"/>
    <p:sldLayoutId id="2147483679" r:id="rId3"/>
    <p:sldLayoutId id="2147483680" r:id="rId4"/>
    <p:sldLayoutId id="2147483681" r:id="rId5"/>
    <p:sldLayoutId id="2147483671" r:id="rId6"/>
    <p:sldLayoutId id="2147483672" r:id="rId7"/>
    <p:sldLayoutId id="2147483670" r:id="rId8"/>
    <p:sldLayoutId id="2147483673" r:id="rId9"/>
    <p:sldLayoutId id="2147483674" r:id="rId10"/>
    <p:sldLayoutId id="2147483675" r:id="rId11"/>
    <p:sldLayoutId id="2147483676" r:id="rId12"/>
    <p:sldLayoutId id="2147483677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8" r:id="rId22"/>
    <p:sldLayoutId id="2147483683" r:id="rId23"/>
  </p:sldLayoutIdLst>
  <p:hf hdr="0"/>
  <p:txStyles>
    <p:titleStyle>
      <a:lvl1pPr marL="0" indent="0" algn="l" defTabSz="685663" rtl="0" eaLnBrk="1" latinLnBrk="0" hangingPunct="1">
        <a:lnSpc>
          <a:spcPct val="100000"/>
        </a:lnSpc>
        <a:spcBef>
          <a:spcPct val="0"/>
        </a:spcBef>
        <a:buNone/>
        <a:tabLst/>
        <a:defRPr sz="3800" b="1" i="0" kern="1200">
          <a:solidFill>
            <a:schemeClr val="tx2"/>
          </a:solidFill>
          <a:latin typeface="+mj-lt"/>
          <a:ea typeface="Open Sans Semibold" panose="020B0306030504020204" pitchFamily="34" charset="0"/>
          <a:cs typeface="Open Sans Semibold" panose="020B0306030504020204" pitchFamily="34" charset="0"/>
        </a:defRPr>
      </a:lvl1pPr>
    </p:titleStyle>
    <p:bodyStyle>
      <a:lvl1pPr marL="134973" indent="-134973" algn="l" defTabSz="685663" rtl="0" eaLnBrk="1" latinLnBrk="0" hangingPunct="1">
        <a:lnSpc>
          <a:spcPct val="120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+mn-lt"/>
          <a:ea typeface="Open Sans Light" panose="020B0306030504020204" pitchFamily="34" charset="0"/>
          <a:cs typeface="Open Sans Light" panose="020B0306030504020204" pitchFamily="34" charset="0"/>
        </a:defRPr>
      </a:lvl1pPr>
      <a:lvl2pPr marL="269946" indent="-134973" algn="l" defTabSz="685663" rtl="0" eaLnBrk="1" latinLnBrk="0" hangingPunct="1">
        <a:lnSpc>
          <a:spcPct val="120000"/>
        </a:lnSpc>
        <a:spcBef>
          <a:spcPts val="0"/>
        </a:spcBef>
        <a:buFont typeface="System Font Regular"/>
        <a:buChar char="-"/>
        <a:defRPr sz="2400" b="0" i="0" kern="1200">
          <a:solidFill>
            <a:schemeClr val="tx1"/>
          </a:solidFill>
          <a:latin typeface="+mn-lt"/>
          <a:ea typeface="Open Sans Light" panose="020B0306030504020204" pitchFamily="34" charset="0"/>
          <a:cs typeface="Open Sans Light" panose="020B0306030504020204" pitchFamily="34" charset="0"/>
        </a:defRPr>
      </a:lvl2pPr>
      <a:lvl3pPr marL="404919" indent="-134973" algn="l" defTabSz="685663" rtl="0" eaLnBrk="1" latinLnBrk="0" hangingPunct="1">
        <a:lnSpc>
          <a:spcPct val="120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+mn-lt"/>
          <a:ea typeface="Open Sans Light" panose="020B0306030504020204" pitchFamily="34" charset="0"/>
          <a:cs typeface="Open Sans Light" panose="020B0306030504020204" pitchFamily="34" charset="0"/>
        </a:defRPr>
      </a:lvl3pPr>
      <a:lvl4pPr marL="539892" indent="-134973" algn="l" defTabSz="685663" rtl="0" eaLnBrk="1" latinLnBrk="0" hangingPunct="1">
        <a:lnSpc>
          <a:spcPct val="120000"/>
        </a:lnSpc>
        <a:spcBef>
          <a:spcPts val="0"/>
        </a:spcBef>
        <a:buFont typeface="System Font Regular"/>
        <a:buChar char="-"/>
        <a:defRPr sz="2400" b="0" i="0" kern="1200">
          <a:solidFill>
            <a:schemeClr val="tx1"/>
          </a:solidFill>
          <a:latin typeface="+mn-lt"/>
          <a:ea typeface="Open Sans Light" panose="020B0306030504020204" pitchFamily="34" charset="0"/>
          <a:cs typeface="Open Sans Light" panose="020B0306030504020204" pitchFamily="34" charset="0"/>
        </a:defRPr>
      </a:lvl4pPr>
      <a:lvl5pPr marL="674865" indent="-134973" algn="l" defTabSz="685663" rtl="0" eaLnBrk="1" latinLnBrk="0" hangingPunct="1">
        <a:lnSpc>
          <a:spcPct val="120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+mn-lt"/>
          <a:ea typeface="Open Sans Light" panose="020B0306030504020204" pitchFamily="34" charset="0"/>
          <a:cs typeface="Open Sans Light" panose="020B0306030504020204" pitchFamily="34" charset="0"/>
        </a:defRPr>
      </a:lvl5pPr>
      <a:lvl6pPr marL="1885573" indent="-171416" algn="l" defTabSz="68566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404" indent="-171416" algn="l" defTabSz="68566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236" indent="-171416" algn="l" defTabSz="68566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067" indent="-171416" algn="l" defTabSz="68566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66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31" algn="l" defTabSz="68566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663" algn="l" defTabSz="68566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494" algn="l" defTabSz="68566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326" algn="l" defTabSz="68566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157" algn="l" defTabSz="68566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6989" algn="l" defTabSz="68566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399820" algn="l" defTabSz="68566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2651" algn="l" defTabSz="68566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37" userDrawn="1">
          <p15:clr>
            <a:srgbClr val="F26B43"/>
          </p15:clr>
        </p15:guide>
        <p15:guide id="2" orient="horz" pos="679" userDrawn="1">
          <p15:clr>
            <a:srgbClr val="F26B43"/>
          </p15:clr>
        </p15:guide>
        <p15:guide id="3" orient="horz" pos="2845" userDrawn="1">
          <p15:clr>
            <a:srgbClr val="F26B43"/>
          </p15:clr>
        </p15:guide>
        <p15:guide id="4" pos="4604" userDrawn="1">
          <p15:clr>
            <a:srgbClr val="F26B43"/>
          </p15:clr>
        </p15:guide>
        <p15:guide id="5" pos="5148" userDrawn="1">
          <p15:clr>
            <a:srgbClr val="F26B43"/>
          </p15:clr>
        </p15:guide>
        <p15:guide id="7" pos="2993" userDrawn="1">
          <p15:clr>
            <a:srgbClr val="F26B43"/>
          </p15:clr>
        </p15:guide>
        <p15:guide id="8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3" Type="http://schemas.openxmlformats.org/officeDocument/2006/relationships/image" Target="../media/image22.jpeg"/><Relationship Id="rId7" Type="http://schemas.openxmlformats.org/officeDocument/2006/relationships/image" Target="../media/image28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3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3" Type="http://schemas.openxmlformats.org/officeDocument/2006/relationships/image" Target="../media/image22.jpeg"/><Relationship Id="rId7" Type="http://schemas.openxmlformats.org/officeDocument/2006/relationships/image" Target="../media/image28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3.jpeg"/><Relationship Id="rId9" Type="http://schemas.openxmlformats.org/officeDocument/2006/relationships/image" Target="../media/image30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313EF-8E5B-D04D-8D8D-28C7CBD270F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NL" sz="3200" dirty="0">
                <a:solidFill>
                  <a:schemeClr val="bg2">
                    <a:lumMod val="85000"/>
                  </a:schemeClr>
                </a:solidFill>
              </a:rPr>
              <a:t>Intro to machine learning:</a:t>
            </a:r>
            <a:r>
              <a:rPr lang="en-NL" dirty="0">
                <a:solidFill>
                  <a:schemeClr val="bg2">
                    <a:lumMod val="85000"/>
                  </a:schemeClr>
                </a:solidFill>
              </a:rPr>
              <a:t> </a:t>
            </a:r>
            <a:br>
              <a:rPr lang="en-NL" dirty="0"/>
            </a:br>
            <a:r>
              <a:rPr lang="en-NL" dirty="0"/>
              <a:t>Model Selection and Evaluation</a:t>
            </a:r>
            <a:endParaRPr lang="nl-NL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99E99B-F4AA-AD4D-9B87-2D21105F3822}"/>
              </a:ext>
            </a:extLst>
          </p:cNvPr>
          <p:cNvSpPr txBox="1"/>
          <p:nvPr/>
        </p:nvSpPr>
        <p:spPr>
          <a:xfrm>
            <a:off x="2418080" y="3078480"/>
            <a:ext cx="0" cy="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algn="l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8F92F8-5CAA-FE41-A0D0-E6DC816F1FE8}"/>
              </a:ext>
            </a:extLst>
          </p:cNvPr>
          <p:cNvSpPr txBox="1"/>
          <p:nvPr/>
        </p:nvSpPr>
        <p:spPr>
          <a:xfrm>
            <a:off x="1412240" y="3200400"/>
            <a:ext cx="0" cy="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algn="l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0122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188EF-233D-454D-8B2E-9796FA6E0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Evaluating Linear regression 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4C9970-2F84-4C2A-AD70-85D3C06B91C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R-Squared: the percentage of variation explained in the data (a.k.a. how good your model is at explaining)</a:t>
            </a:r>
          </a:p>
          <a:p>
            <a:r>
              <a:rPr lang="en-GB" sz="1800" dirty="0"/>
              <a:t>A measure of goodness of fit: </a:t>
            </a:r>
            <a:endParaRPr lang="en-NL" sz="1800" dirty="0"/>
          </a:p>
          <a:p>
            <a:pPr lvl="1"/>
            <a:r>
              <a:rPr lang="en-GB" sz="1800" dirty="0"/>
              <a:t>How close can I get to a perfect </a:t>
            </a:r>
            <a:endParaRPr lang="en-NL" sz="1800" dirty="0"/>
          </a:p>
          <a:p>
            <a:pPr marL="0" indent="0">
              <a:buNone/>
            </a:pPr>
            <a:r>
              <a:rPr lang="en-NL" sz="1800" dirty="0"/>
              <a:t>     </a:t>
            </a:r>
            <a:r>
              <a:rPr lang="en-GB" sz="1800" dirty="0"/>
              <a:t>prediction?</a:t>
            </a:r>
            <a:endParaRPr lang="en-NL" sz="1800" dirty="0"/>
          </a:p>
          <a:p>
            <a:pPr lvl="1"/>
            <a:r>
              <a:rPr lang="en-NL" sz="1800" dirty="0"/>
              <a:t>W</a:t>
            </a:r>
            <a:r>
              <a:rPr lang="en-GB" sz="1800" dirty="0"/>
              <a:t>he</a:t>
            </a:r>
            <a:r>
              <a:rPr lang="en-NL" sz="1800" dirty="0"/>
              <a:t>n</a:t>
            </a:r>
            <a:r>
              <a:rPr lang="en-GB" sz="1800" dirty="0"/>
              <a:t> 1 is perfect (fit) and 0 bad (fit)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1DA32C-B928-424C-AF19-992719C3A1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221B0-C4CD-1546-9E62-A4249094014D}" type="slidenum">
              <a:rPr lang="en-GB" smtClean="0"/>
              <a:pPr/>
              <a:t>10</a:t>
            </a:fld>
            <a:endParaRPr lang="en-GB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99D29CDD-6064-4C79-9A7D-0E35035046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83"/>
          <a:stretch/>
        </p:blipFill>
        <p:spPr bwMode="auto">
          <a:xfrm>
            <a:off x="5727699" y="1905983"/>
            <a:ext cx="2559051" cy="2641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01537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A080A-C9AE-4616-8FF3-3F1957F05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4005" y="0"/>
            <a:ext cx="8361361" cy="827872"/>
          </a:xfrm>
        </p:spPr>
        <p:txBody>
          <a:bodyPr/>
          <a:lstStyle/>
          <a:p>
            <a:r>
              <a:rPr lang="en-NL" sz="3600" dirty="0"/>
              <a:t>But what about classification models?</a:t>
            </a:r>
            <a:endParaRPr lang="en-GB" sz="36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2DE38B6-8E63-46E3-8242-2873C17C87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221B0-C4CD-1546-9E62-A4249094014D}" type="slidenum">
              <a:rPr lang="en-GB" smtClean="0"/>
              <a:pPr/>
              <a:t>11</a:t>
            </a:fld>
            <a:endParaRPr lang="en-GB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1C8EFE8F-1DF8-42C9-8D2E-8876D77110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2677" y="1154333"/>
            <a:ext cx="6836207" cy="3149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I don&amp;#39;t know. Young man isolated on white background, showing helpless  gesture with arm and hands, mouth curved as if he does not know what to do  Stock Photo by ©hozard 191840714">
            <a:extLst>
              <a:ext uri="{FF2B5EF4-FFF2-40B4-BE49-F238E27FC236}">
                <a16:creationId xmlns:a16="http://schemas.microsoft.com/office/drawing/2014/main" id="{445AF9D1-732A-46D0-9A75-54F7429443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557"/>
          <a:stretch/>
        </p:blipFill>
        <p:spPr bwMode="auto">
          <a:xfrm>
            <a:off x="2135392" y="1247503"/>
            <a:ext cx="1669281" cy="1133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One of the most dangerous phases in English is “I don’t care,” or IDC. Elie Wiesel, a Holocaust survivor, powerfully condemns IDC. “The opposite of love is not hate; it’s indifference.” It is IDC.">
            <a:extLst>
              <a:ext uri="{FF2B5EF4-FFF2-40B4-BE49-F238E27FC236}">
                <a16:creationId xmlns:a16="http://schemas.microsoft.com/office/drawing/2014/main" id="{4EDB2E74-D06B-4461-ACEF-C1C4A7031C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4274" y="1386254"/>
            <a:ext cx="2681976" cy="1787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 descr="So What, I Dont Care. Serious-looking Arrogant Girl, Raising One Hand  Sideways and Looking Confused, Trying Understand Stock Image - Image of  portrait, autumn: 164731977">
            <a:extLst>
              <a:ext uri="{FF2B5EF4-FFF2-40B4-BE49-F238E27FC236}">
                <a16:creationId xmlns:a16="http://schemas.microsoft.com/office/drawing/2014/main" id="{AD48B1AC-2150-4E59-966B-73F2D287AC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6771" y="1247503"/>
            <a:ext cx="881319" cy="636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Learn How To Say “I Don&amp;#39;t Care” In Japanese | Japanese Tactics">
            <a:extLst>
              <a:ext uri="{FF2B5EF4-FFF2-40B4-BE49-F238E27FC236}">
                <a16:creationId xmlns:a16="http://schemas.microsoft.com/office/drawing/2014/main" id="{1BB37F5D-D958-470B-AD59-24AA9A6300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8115" y="1864723"/>
            <a:ext cx="1135267" cy="636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Overconcerning Yourself with the Unconcerned? Busting the Myth of “People  Don&amp;#39;t Care” – Gigantic Idea Studio">
            <a:extLst>
              <a:ext uri="{FF2B5EF4-FFF2-40B4-BE49-F238E27FC236}">
                <a16:creationId xmlns:a16="http://schemas.microsoft.com/office/drawing/2014/main" id="{D2EEFDB2-9021-4791-9A8B-59CC759062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1783" y="1031816"/>
            <a:ext cx="1136566" cy="754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Picture 8" descr="Why It Seems Like Some Men Don&amp;#39;t Care | Thought Catalog">
            <a:extLst>
              <a:ext uri="{FF2B5EF4-FFF2-40B4-BE49-F238E27FC236}">
                <a16:creationId xmlns:a16="http://schemas.microsoft.com/office/drawing/2014/main" id="{7B7C216A-EC30-46BB-85A7-9F35E6AEBB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4134" y="1846518"/>
            <a:ext cx="1051467" cy="655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31328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D33828-544A-4D78-9343-9112AC6193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7099" y="18199"/>
            <a:ext cx="8324851" cy="818910"/>
          </a:xfrm>
        </p:spPr>
        <p:txBody>
          <a:bodyPr/>
          <a:lstStyle/>
          <a:p>
            <a:r>
              <a:rPr lang="en-NL" sz="3200" dirty="0"/>
              <a:t>But what about classification models?</a:t>
            </a:r>
            <a:endParaRPr lang="en-GB" sz="32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8FA7D2-D175-4A6D-A7C4-EDC1E3D9136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Logistic </a:t>
            </a:r>
            <a:r>
              <a:rPr lang="en-GB" dirty="0" err="1"/>
              <a:t>Regressi</a:t>
            </a:r>
            <a:r>
              <a:rPr lang="en-NL" dirty="0"/>
              <a:t>on</a:t>
            </a:r>
            <a:endParaRPr lang="en-GB" dirty="0"/>
          </a:p>
          <a:p>
            <a:r>
              <a:rPr lang="en-GB" dirty="0"/>
              <a:t>Decision Trees</a:t>
            </a:r>
          </a:p>
          <a:p>
            <a:r>
              <a:rPr lang="en-GB" dirty="0"/>
              <a:t>K-Means Clustering</a:t>
            </a:r>
            <a:endParaRPr lang="en-NL" dirty="0"/>
          </a:p>
          <a:p>
            <a:endParaRPr lang="en-NL" dirty="0"/>
          </a:p>
          <a:p>
            <a:pPr marL="0" indent="0" algn="r">
              <a:buNone/>
            </a:pPr>
            <a:r>
              <a:rPr lang="en-NL" dirty="0"/>
              <a:t>Use the provided Notebook!</a:t>
            </a:r>
          </a:p>
          <a:p>
            <a:pPr marL="0" indent="0" algn="r">
              <a:buNone/>
            </a:pPr>
            <a:r>
              <a:rPr lang="en-NL" dirty="0"/>
              <a:t>_____[Click to download]_____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5C3998-B3FD-417F-B16C-448DF53E2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221B0-C4CD-1546-9E62-A4249094014D}" type="slidenum">
              <a:rPr lang="en-GB" smtClean="0"/>
              <a:pPr/>
              <a:t>12</a:t>
            </a:fld>
            <a:endParaRPr lang="en-GB"/>
          </a:p>
        </p:txBody>
      </p:sp>
      <p:pic>
        <p:nvPicPr>
          <p:cNvPr id="8" name="Picture 6" descr="Overconcerning Yourself with the Unconcerned? Busting the Myth of “People  Don&amp;#39;t Care” – Gigantic Idea Studio">
            <a:extLst>
              <a:ext uri="{FF2B5EF4-FFF2-40B4-BE49-F238E27FC236}">
                <a16:creationId xmlns:a16="http://schemas.microsoft.com/office/drawing/2014/main" id="{28C467C8-7999-45AB-82D8-50851EF6A6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9987" y="2571750"/>
            <a:ext cx="2832731" cy="187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13084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C03E7C-2C8D-CF4D-A859-24C3EEAE0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Any questions?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4A6384-E407-DA47-897B-3913CB0A9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221B0-C4CD-1546-9E62-A4249094014D}" type="slidenum">
              <a:rPr lang="en-GB" smtClean="0"/>
              <a:pPr/>
              <a:t>13</a:t>
            </a:fld>
            <a:endParaRPr lang="en-GB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5F54B7D0-1F61-4D7F-BCE2-E62D5DD615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2677" y="1154333"/>
            <a:ext cx="6836207" cy="3149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I don&amp;#39;t know. Young man isolated on white background, showing helpless  gesture with arm and hands, mouth curved as if he does not know what to do  Stock Photo by ©hozard 191840714">
            <a:extLst>
              <a:ext uri="{FF2B5EF4-FFF2-40B4-BE49-F238E27FC236}">
                <a16:creationId xmlns:a16="http://schemas.microsoft.com/office/drawing/2014/main" id="{EA3DA92A-C9EE-487D-94B1-513F0F4C17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557"/>
          <a:stretch/>
        </p:blipFill>
        <p:spPr bwMode="auto">
          <a:xfrm>
            <a:off x="2135392" y="1247503"/>
            <a:ext cx="1669281" cy="1133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One of the most dangerous phases in English is “I don’t care,” or IDC. Elie Wiesel, a Holocaust survivor, powerfully condemns IDC. “The opposite of love is not hate; it’s indifference.” It is IDC.">
            <a:extLst>
              <a:ext uri="{FF2B5EF4-FFF2-40B4-BE49-F238E27FC236}">
                <a16:creationId xmlns:a16="http://schemas.microsoft.com/office/drawing/2014/main" id="{05D5C893-FCE1-462B-83A2-BFBF3A04A9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4274" y="1386254"/>
            <a:ext cx="2681976" cy="1787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So What, I Dont Care. Serious-looking Arrogant Girl, Raising One Hand  Sideways and Looking Confused, Trying Understand Stock Image - Image of  portrait, autumn: 164731977">
            <a:extLst>
              <a:ext uri="{FF2B5EF4-FFF2-40B4-BE49-F238E27FC236}">
                <a16:creationId xmlns:a16="http://schemas.microsoft.com/office/drawing/2014/main" id="{B461C526-0B3D-4343-BA0D-858BD11759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6771" y="1247503"/>
            <a:ext cx="881319" cy="636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Learn How To Say “I Don&amp;#39;t Care” In Japanese | Japanese Tactics">
            <a:extLst>
              <a:ext uri="{FF2B5EF4-FFF2-40B4-BE49-F238E27FC236}">
                <a16:creationId xmlns:a16="http://schemas.microsoft.com/office/drawing/2014/main" id="{F41D1F0F-8327-4DE7-982A-9936505B07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8115" y="1864723"/>
            <a:ext cx="1135267" cy="636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Overconcerning Yourself with the Unconcerned? Busting the Myth of “People  Don&amp;#39;t Care” – Gigantic Idea Studio">
            <a:extLst>
              <a:ext uri="{FF2B5EF4-FFF2-40B4-BE49-F238E27FC236}">
                <a16:creationId xmlns:a16="http://schemas.microsoft.com/office/drawing/2014/main" id="{4965E76A-0E6B-4642-B8F8-88D73FC9E1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1783" y="1031816"/>
            <a:ext cx="1136566" cy="754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8" descr="Why It Seems Like Some Men Don&amp;#39;t Care | Thought Catalog">
            <a:extLst>
              <a:ext uri="{FF2B5EF4-FFF2-40B4-BE49-F238E27FC236}">
                <a16:creationId xmlns:a16="http://schemas.microsoft.com/office/drawing/2014/main" id="{C1228D7D-F036-4424-B3B7-5DF90D0152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4134" y="1846518"/>
            <a:ext cx="1051467" cy="655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2FC24D0-AA42-4132-8D99-F9F10DB83A6B}"/>
              </a:ext>
            </a:extLst>
          </p:cNvPr>
          <p:cNvPicPr>
            <a:picLocks noChangeAspect="1"/>
          </p:cNvPicPr>
          <p:nvPr/>
        </p:nvPicPr>
        <p:blipFill>
          <a:blip r:embed="rId9">
            <a:biLevel thresh="50000"/>
          </a:blip>
          <a:stretch>
            <a:fillRect/>
          </a:stretch>
        </p:blipFill>
        <p:spPr>
          <a:xfrm>
            <a:off x="1083926" y="3272395"/>
            <a:ext cx="2052148" cy="1154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7628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467A63-60DD-424A-A341-4AA1784BDF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Final Assignment clear?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1FBB2A-B67C-408D-A7EB-584D0150A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221B0-C4CD-1546-9E62-A4249094014D}" type="slidenum">
              <a:rPr lang="en-GB" smtClean="0"/>
              <a:pPr/>
              <a:t>2</a:t>
            </a:fld>
            <a:endParaRPr lang="en-GB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6C1E64D-0A23-400A-9129-18CCA6222E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9986" y="1204299"/>
            <a:ext cx="6265863" cy="2887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53885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A080A-C9AE-4616-8FF3-3F1957F05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9988" y="12821"/>
            <a:ext cx="8361361" cy="827872"/>
          </a:xfrm>
        </p:spPr>
        <p:txBody>
          <a:bodyPr/>
          <a:lstStyle/>
          <a:p>
            <a:r>
              <a:rPr lang="en-NL" dirty="0"/>
              <a:t>When to use which ML Algorithm?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2DE38B6-8E63-46E3-8242-2873C17C87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221B0-C4CD-1546-9E62-A4249094014D}" type="slidenum">
              <a:rPr lang="en-GB" smtClean="0"/>
              <a:pPr/>
              <a:t>3</a:t>
            </a:fld>
            <a:endParaRPr lang="en-GB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1C8EFE8F-1DF8-42C9-8D2E-8876D77110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3209" y="1128208"/>
            <a:ext cx="6265863" cy="2887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I don&amp;#39;t know. Young man isolated on white background, showing helpless  gesture with arm and hands, mouth curved as if he does not know what to do  Stock Photo by ©hozard 191840714">
            <a:extLst>
              <a:ext uri="{FF2B5EF4-FFF2-40B4-BE49-F238E27FC236}">
                <a16:creationId xmlns:a16="http://schemas.microsoft.com/office/drawing/2014/main" id="{445AF9D1-732A-46D0-9A75-54F7429443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557"/>
          <a:stretch/>
        </p:blipFill>
        <p:spPr bwMode="auto">
          <a:xfrm>
            <a:off x="216104" y="1146798"/>
            <a:ext cx="3838575" cy="2606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34353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69C289-EB12-4005-AC32-6F4F1B7192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9987" y="18199"/>
            <a:ext cx="8221663" cy="818910"/>
          </a:xfrm>
        </p:spPr>
        <p:txBody>
          <a:bodyPr/>
          <a:lstStyle/>
          <a:p>
            <a:r>
              <a:rPr lang="en-NL" dirty="0"/>
              <a:t>When to use which ML Algorithm?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9BB31C-A593-42C9-82A3-F8056580EE5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457200" indent="-457200">
              <a:buAutoNum type="arabicPeriod"/>
            </a:pPr>
            <a:r>
              <a:rPr lang="en-NL" dirty="0"/>
              <a:t>Choose a problem/thing you want to predict</a:t>
            </a:r>
          </a:p>
          <a:p>
            <a:pPr marL="742950" lvl="1" indent="-285750">
              <a:lnSpc>
                <a:spcPct val="107000"/>
              </a:lnSpc>
              <a:buFont typeface="Courier New" panose="02070309020205020404" pitchFamily="49" charset="0"/>
              <a:buChar char="o"/>
            </a:pPr>
            <a:r>
              <a:rPr lang="en-NL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Categorize it</a:t>
            </a:r>
          </a:p>
          <a:p>
            <a:pPr marL="1143000" lvl="2" indent="-228600">
              <a:lnSpc>
                <a:spcPct val="107000"/>
              </a:lnSpc>
              <a:buFont typeface="Wingdings" panose="05000000000000000000" pitchFamily="2" charset="2"/>
              <a:buChar char=""/>
            </a:pPr>
            <a:r>
              <a:rPr lang="en-NL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By input: </a:t>
            </a:r>
          </a:p>
          <a:p>
            <a:pPr marL="1600200" lvl="3" indent="-2286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NL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Labelled? </a:t>
            </a:r>
            <a:r>
              <a:rPr lang="en-NL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n-NL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Supervised learning: Linear, logistic regression, Decision tree, KNN</a:t>
            </a:r>
          </a:p>
          <a:p>
            <a:pPr marL="1600200" lvl="3" indent="-2286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NL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Unlabelled? </a:t>
            </a:r>
            <a:r>
              <a:rPr lang="en-NL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n-NL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Unsupervised learning: K-Means Clustering</a:t>
            </a:r>
          </a:p>
          <a:p>
            <a:pPr marL="1371600" lvl="3" indent="0">
              <a:lnSpc>
                <a:spcPct val="107000"/>
              </a:lnSpc>
              <a:buNone/>
            </a:pPr>
            <a:endParaRPr lang="en-NL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143000" lvl="2" indent="-228600">
              <a:lnSpc>
                <a:spcPct val="107000"/>
              </a:lnSpc>
              <a:buFont typeface="Wingdings" panose="05000000000000000000" pitchFamily="2" charset="2"/>
              <a:buChar char=""/>
            </a:pPr>
            <a:r>
              <a:rPr lang="en-NL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By output: Outcome (Y)</a:t>
            </a:r>
          </a:p>
          <a:p>
            <a:pPr marL="1600200" lvl="3" indent="-2286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NL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 number? </a:t>
            </a:r>
            <a:r>
              <a:rPr lang="en-NL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n-NL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Simple &amp; Multiple Linear Regression</a:t>
            </a:r>
          </a:p>
          <a:p>
            <a:pPr marL="1600200" lvl="3" indent="-2286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NL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 class? (0,1) </a:t>
            </a:r>
            <a:r>
              <a:rPr lang="en-NL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n-NL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Logistic Regression, Decision Tree, KNN, K-Means Clustering</a:t>
            </a:r>
          </a:p>
          <a:p>
            <a:pPr marL="1600200" lvl="3" indent="-2286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NL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Both? </a:t>
            </a:r>
            <a:r>
              <a:rPr lang="en-NL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n-NL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Decision Tree</a:t>
            </a:r>
          </a:p>
          <a:p>
            <a:pPr marL="457200" indent="-457200">
              <a:buAutoNum type="arabicPeriod"/>
            </a:pPr>
            <a:r>
              <a:rPr lang="en-NL" dirty="0"/>
              <a:t>Use the above to fill in the following sentence:</a:t>
            </a:r>
          </a:p>
          <a:p>
            <a:pPr lvl="3"/>
            <a:r>
              <a:rPr lang="en-NL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I’m going to predict </a:t>
            </a:r>
            <a:r>
              <a:rPr lang="en-NL" sz="11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[outcome variable]</a:t>
            </a:r>
            <a:r>
              <a:rPr lang="en-NL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My data is </a:t>
            </a:r>
            <a:r>
              <a:rPr lang="en-NL" sz="11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(un)labelled</a:t>
            </a:r>
            <a:r>
              <a:rPr lang="en-NL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because I </a:t>
            </a:r>
            <a:r>
              <a:rPr lang="en-NL" sz="11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(don’t) know</a:t>
            </a:r>
            <a:r>
              <a:rPr lang="en-NL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all real values of my outcome variable. My outcome variable is a </a:t>
            </a:r>
            <a:r>
              <a:rPr lang="en-NL" sz="11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number/class</a:t>
            </a:r>
            <a:r>
              <a:rPr lang="en-NL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and therefore I can use the </a:t>
            </a:r>
            <a:r>
              <a:rPr lang="en-NL" sz="11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[ML algorithms feasible]</a:t>
            </a:r>
            <a:r>
              <a:rPr lang="en-NL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to predict my </a:t>
            </a:r>
            <a:r>
              <a:rPr lang="en-NL" sz="11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[outcome variable]</a:t>
            </a:r>
            <a:r>
              <a:rPr lang="en-NL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Because </a:t>
            </a:r>
            <a:r>
              <a:rPr lang="en-NL" sz="11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[arguments for a specific ML algorithm’s suitability],</a:t>
            </a:r>
            <a:r>
              <a:rPr lang="en-NL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 will choose </a:t>
            </a:r>
            <a:r>
              <a:rPr lang="en-NL" sz="11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[ML algorithm of choice]</a:t>
            </a:r>
            <a:r>
              <a:rPr lang="en-NL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0" indent="0">
              <a:buNone/>
            </a:pPr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BFBC0F-AA67-42AA-940B-E7998EE4E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221B0-C4CD-1546-9E62-A4249094014D}" type="slidenum">
              <a:rPr lang="en-GB" smtClean="0"/>
              <a:pPr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13722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A080A-C9AE-4616-8FF3-3F1957F05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9988" y="12821"/>
            <a:ext cx="8361361" cy="827872"/>
          </a:xfrm>
        </p:spPr>
        <p:txBody>
          <a:bodyPr/>
          <a:lstStyle/>
          <a:p>
            <a:r>
              <a:rPr lang="en-NL" dirty="0"/>
              <a:t>How to evaluate your model?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2DE38B6-8E63-46E3-8242-2873C17C87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221B0-C4CD-1546-9E62-A4249094014D}" type="slidenum">
              <a:rPr lang="en-GB" smtClean="0"/>
              <a:pPr/>
              <a:t>5</a:t>
            </a:fld>
            <a:endParaRPr lang="en-GB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1C8EFE8F-1DF8-42C9-8D2E-8876D77110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2677" y="1154333"/>
            <a:ext cx="6836207" cy="3149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I don&amp;#39;t know. Young man isolated on white background, showing helpless  gesture with arm and hands, mouth curved as if he does not know what to do  Stock Photo by ©hozard 191840714">
            <a:extLst>
              <a:ext uri="{FF2B5EF4-FFF2-40B4-BE49-F238E27FC236}">
                <a16:creationId xmlns:a16="http://schemas.microsoft.com/office/drawing/2014/main" id="{445AF9D1-732A-46D0-9A75-54F7429443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557"/>
          <a:stretch/>
        </p:blipFill>
        <p:spPr bwMode="auto">
          <a:xfrm>
            <a:off x="2135392" y="1247503"/>
            <a:ext cx="1669281" cy="1133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One of the most dangerous phases in English is “I don’t care,” or IDC. Elie Wiesel, a Holocaust survivor, powerfully condemns IDC. “The opposite of love is not hate; it’s indifference.” It is IDC.">
            <a:extLst>
              <a:ext uri="{FF2B5EF4-FFF2-40B4-BE49-F238E27FC236}">
                <a16:creationId xmlns:a16="http://schemas.microsoft.com/office/drawing/2014/main" id="{4EDB2E74-D06B-4461-ACEF-C1C4A7031C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1747" y="1170753"/>
            <a:ext cx="2857319" cy="1904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5972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188EF-233D-454D-8B2E-9796FA6E0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Linear regression 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4C9970-2F84-4C2A-AD70-85D3C06B91C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NL" dirty="0"/>
              <a:t>Predicting a number (numerical data)</a:t>
            </a:r>
          </a:p>
          <a:p>
            <a:r>
              <a:rPr lang="en-NL" dirty="0"/>
              <a:t>Labelled: we know the actual values</a:t>
            </a:r>
          </a:p>
          <a:p>
            <a:r>
              <a:rPr lang="en-NL" dirty="0"/>
              <a:t>Goes for both simple and multiple linear regression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1DA32C-B928-424C-AF19-992719C3A1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221B0-C4CD-1546-9E62-A4249094014D}" type="slidenum">
              <a:rPr lang="en-GB" smtClean="0"/>
              <a:pPr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29815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188EF-233D-454D-8B2E-9796FA6E0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Evaluating Linear regression 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4C9970-2F84-4C2A-AD70-85D3C06B91C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NL" dirty="0"/>
              <a:t>Evaluating a linear regression model means measuring how good it is at predicting the problem/thing you want to predict.</a:t>
            </a:r>
          </a:p>
          <a:p>
            <a:pPr marL="0" indent="0">
              <a:buNone/>
            </a:pPr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1DA32C-B928-424C-AF19-992719C3A1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221B0-C4CD-1546-9E62-A4249094014D}" type="slidenum">
              <a:rPr lang="en-GB" smtClean="0"/>
              <a:pPr/>
              <a:t>7</a:t>
            </a:fld>
            <a:endParaRPr lang="en-GB"/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7F1DC863-78E4-45EF-AA8E-DC119CC59C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325" y="2496440"/>
            <a:ext cx="2943225" cy="1962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45236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188EF-233D-454D-8B2E-9796FA6E0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Evaluating Linear regression 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4C9970-2F84-4C2A-AD70-85D3C06B91C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b="1" dirty="0"/>
              <a:t>Plot of Predicted Values VS. Actual values:</a:t>
            </a:r>
            <a:r>
              <a:rPr lang="en-GB" dirty="0"/>
              <a:t> how good your model is at explaining visualised</a:t>
            </a:r>
            <a:endParaRPr lang="en-NL" dirty="0"/>
          </a:p>
          <a:p>
            <a:pPr marL="134973" lvl="1" indent="0">
              <a:buNone/>
            </a:pPr>
            <a:r>
              <a:rPr lang="en-NL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 visual measure of </a:t>
            </a:r>
          </a:p>
          <a:p>
            <a:pPr marL="134973" lvl="1" indent="0">
              <a:buNone/>
            </a:pPr>
            <a:r>
              <a:rPr lang="en-NL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goodness of fit:</a:t>
            </a:r>
            <a:r>
              <a:rPr lang="en-NL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 marL="134973" lvl="1" indent="0">
              <a:buNone/>
            </a:pPr>
            <a:r>
              <a:rPr lang="en-NL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how good do my data </a:t>
            </a:r>
          </a:p>
          <a:p>
            <a:pPr marL="134973" lvl="1" indent="0">
              <a:buNone/>
            </a:pPr>
            <a:r>
              <a:rPr lang="en-NL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points resemble the </a:t>
            </a:r>
          </a:p>
          <a:p>
            <a:pPr marL="134973" lvl="1" indent="0">
              <a:buNone/>
            </a:pPr>
            <a:r>
              <a:rPr lang="en-NL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original pattern?</a:t>
            </a:r>
          </a:p>
          <a:p>
            <a:pPr lvl="1"/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1DA32C-B928-424C-AF19-992719C3A1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221B0-C4CD-1546-9E62-A4249094014D}" type="slidenum">
              <a:rPr lang="en-GB" smtClean="0"/>
              <a:pPr/>
              <a:t>8</a:t>
            </a:fld>
            <a:endParaRPr lang="en-GB"/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7F1DC863-78E4-45EF-AA8E-DC119CC59C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6850" y="1950340"/>
            <a:ext cx="3713415" cy="2475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38933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188EF-233D-454D-8B2E-9796FA6E0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Evaluating Linear regression 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4C9970-2F84-4C2A-AD70-85D3C06B91C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b="1" dirty="0"/>
              <a:t>Mean-Squared Error: the (squared) average difference between your predicted value and the actual value</a:t>
            </a:r>
            <a:endParaRPr lang="en-NL" b="1" dirty="0"/>
          </a:p>
          <a:p>
            <a:r>
              <a:rPr lang="en-NL" sz="1600" b="1" dirty="0"/>
              <a:t>An error = predicted value(x) – Actual value(x)</a:t>
            </a:r>
          </a:p>
          <a:p>
            <a:pPr lvl="1"/>
            <a:r>
              <a:rPr lang="en-NL" sz="1600" b="1" dirty="0"/>
              <a:t>E.g. </a:t>
            </a:r>
            <a:r>
              <a:rPr lang="en-US" sz="1600" b="1" dirty="0"/>
              <a:t>W</a:t>
            </a:r>
            <a:r>
              <a:rPr lang="en-NL" sz="1600" b="1" dirty="0"/>
              <a:t>hen x =1: Error= 15 – 5 = 10</a:t>
            </a:r>
          </a:p>
          <a:p>
            <a:r>
              <a:rPr lang="en-NL" sz="1600" b="1" dirty="0"/>
              <a:t>MSE = mean of all errors^2</a:t>
            </a:r>
          </a:p>
          <a:p>
            <a:pPr lvl="1"/>
            <a:r>
              <a:rPr lang="en-NL" sz="1600" b="1" dirty="0"/>
              <a:t>E.g. </a:t>
            </a:r>
            <a:r>
              <a:rPr lang="en-US" sz="1600" b="1" dirty="0"/>
              <a:t>W</a:t>
            </a:r>
            <a:r>
              <a:rPr lang="en-NL" sz="1600" b="1" dirty="0"/>
              <a:t>hen Mean Error = 2: MSE= 2^2= 4</a:t>
            </a:r>
          </a:p>
          <a:p>
            <a:endParaRPr lang="en-NL" sz="1600" b="1" dirty="0"/>
          </a:p>
          <a:p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1DA32C-B928-424C-AF19-992719C3A1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221B0-C4CD-1546-9E62-A4249094014D}" type="slidenum">
              <a:rPr lang="en-GB" smtClean="0"/>
              <a:pPr/>
              <a:t>9</a:t>
            </a:fld>
            <a:endParaRPr lang="en-GB"/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7F1DC863-78E4-45EF-AA8E-DC119CC59C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0850" y="2148054"/>
            <a:ext cx="3445419" cy="2296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22754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BU">
      <a:dk1>
        <a:srgbClr val="000000"/>
      </a:dk1>
      <a:lt1>
        <a:srgbClr val="FFFFFF"/>
      </a:lt1>
      <a:dk2>
        <a:srgbClr val="00416B"/>
      </a:dk2>
      <a:lt2>
        <a:srgbClr val="FFFFFF"/>
      </a:lt2>
      <a:accent1>
        <a:srgbClr val="EE7623"/>
      </a:accent1>
      <a:accent2>
        <a:srgbClr val="00416B"/>
      </a:accent2>
      <a:accent3>
        <a:srgbClr val="5B6670"/>
      </a:accent3>
      <a:accent4>
        <a:srgbClr val="3CB3E5"/>
      </a:accent4>
      <a:accent5>
        <a:srgbClr val="76BC20"/>
      </a:accent5>
      <a:accent6>
        <a:srgbClr val="F5AD7B"/>
      </a:accent6>
      <a:hlink>
        <a:srgbClr val="000000"/>
      </a:hlink>
      <a:folHlink>
        <a:srgbClr val="000000"/>
      </a:folHlink>
    </a:clrScheme>
    <a:fontScheme name="Breda University">
      <a:majorFont>
        <a:latin typeface="Open Sans Semibold"/>
        <a:ea typeface=""/>
        <a:cs typeface=""/>
      </a:majorFont>
      <a:minorFont>
        <a:latin typeface="Open Sans Ligh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0" tIns="0" rIns="0" bIns="0" rtlCol="0">
        <a:noAutofit/>
      </a:bodyPr>
      <a:lstStyle>
        <a:defPPr algn="l">
          <a:defRPr/>
        </a:defPPr>
      </a:lstStyle>
    </a:txDef>
  </a:objectDefaults>
  <a:extraClrSchemeLst/>
  <a:extLst>
    <a:ext uri="{05A4C25C-085E-4340-85A3-A5531E510DB2}">
      <thm15:themeFamily xmlns:thm15="http://schemas.microsoft.com/office/thememl/2012/main" name="REA008-1 BU PPT Basis SD_v1.9" id="{5F2250B9-ADC0-AC48-8FF4-D4D248BCDA6F}" vid="{A26E9EE4-F003-984F-A989-755333216F0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B06FA0A2AD4DA488583749EC2534234" ma:contentTypeVersion="8" ma:contentTypeDescription="Een nieuw document maken." ma:contentTypeScope="" ma:versionID="09fff221bba6f081273edc2ecf1cbf0e">
  <xsd:schema xmlns:xsd="http://www.w3.org/2001/XMLSchema" xmlns:xs="http://www.w3.org/2001/XMLSchema" xmlns:p="http://schemas.microsoft.com/office/2006/metadata/properties" xmlns:ns2="60348849-ecd6-40c5-8069-7b4f665118aa" targetNamespace="http://schemas.microsoft.com/office/2006/metadata/properties" ma:root="true" ma:fieldsID="ca615eead8527de92e129c0732a9dc24" ns2:_="">
    <xsd:import namespace="60348849-ecd6-40c5-8069-7b4f665118a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0348849-ecd6-40c5-8069-7b4f665118a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ED4116C-7C35-474F-9CBD-6B61824974E7}">
  <ds:schemaRefs>
    <ds:schemaRef ds:uri="http://purl.org/dc/dcmitype/"/>
    <ds:schemaRef ds:uri="04f6b7f5-040d-4994-9511-9e8f04d17fd0"/>
    <ds:schemaRef ds:uri="http://schemas.microsoft.com/office/2006/documentManagement/types"/>
    <ds:schemaRef ds:uri="http://schemas.openxmlformats.org/package/2006/metadata/core-properties"/>
    <ds:schemaRef ds:uri="http://schemas.microsoft.com/office/2006/metadata/properties"/>
    <ds:schemaRef ds:uri="http://www.w3.org/XML/1998/namespace"/>
    <ds:schemaRef ds:uri="http://purl.org/dc/elements/1.1/"/>
    <ds:schemaRef ds:uri="http://schemas.microsoft.com/office/infopath/2007/PartnerControl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A3E3F812-EB3A-45E0-806F-3A57BE09F48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87AB833-8C71-4AB7-BCDE-499E6898C87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0348849-ecd6-40c5-8069-7b4f665118a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461</Words>
  <Application>Microsoft Office PowerPoint</Application>
  <PresentationFormat>On-screen Show (16:9)</PresentationFormat>
  <Paragraphs>63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3" baseType="lpstr">
      <vt:lpstr>Arial</vt:lpstr>
      <vt:lpstr>Calibri</vt:lpstr>
      <vt:lpstr>Courier New</vt:lpstr>
      <vt:lpstr>Open Sans</vt:lpstr>
      <vt:lpstr>Open Sans Light</vt:lpstr>
      <vt:lpstr>Open Sans SemiBold</vt:lpstr>
      <vt:lpstr>Symbol</vt:lpstr>
      <vt:lpstr>System Font Regular</vt:lpstr>
      <vt:lpstr>Wingdings</vt:lpstr>
      <vt:lpstr>Office Theme</vt:lpstr>
      <vt:lpstr>Intro to machine learning:  Model Selection and Evaluation</vt:lpstr>
      <vt:lpstr>Final Assignment clear?</vt:lpstr>
      <vt:lpstr>When to use which ML Algorithm?</vt:lpstr>
      <vt:lpstr>When to use which ML Algorithm?</vt:lpstr>
      <vt:lpstr>How to evaluate your model?</vt:lpstr>
      <vt:lpstr>Linear regression </vt:lpstr>
      <vt:lpstr>Evaluating Linear regression </vt:lpstr>
      <vt:lpstr>Evaluating Linear regression </vt:lpstr>
      <vt:lpstr>Evaluating Linear regression </vt:lpstr>
      <vt:lpstr>Evaluating Linear regression </vt:lpstr>
      <vt:lpstr>But what about classification models?</vt:lpstr>
      <vt:lpstr>But what about classification models?</vt:lpstr>
      <vt:lpstr>Any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Welkom bij de webinar</dc:title>
  <dc:creator>Wapperom, Valerie</dc:creator>
  <cp:lastModifiedBy>Heijligers, Bram</cp:lastModifiedBy>
  <cp:revision>34</cp:revision>
  <cp:lastPrinted>2021-03-18T10:34:55Z</cp:lastPrinted>
  <dcterms:created xsi:type="dcterms:W3CDTF">2020-04-07T10:08:32Z</dcterms:created>
  <dcterms:modified xsi:type="dcterms:W3CDTF">2022-01-20T17:14:33Z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0x010100DB06FA0A2AD4DA488583749EC2534234</vt:lpwstr>
  </property>
</Properties>
</file>